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6" r:id="rId5"/>
    <p:sldId id="397" r:id="rId6"/>
    <p:sldId id="387" r:id="rId7"/>
    <p:sldId id="327" r:id="rId8"/>
    <p:sldId id="257" r:id="rId9"/>
    <p:sldId id="258" r:id="rId10"/>
    <p:sldId id="259" r:id="rId11"/>
    <p:sldId id="260" r:id="rId12"/>
    <p:sldId id="261" r:id="rId13"/>
    <p:sldId id="262" r:id="rId14"/>
    <p:sldId id="263" r:id="rId15"/>
    <p:sldId id="264" r:id="rId16"/>
    <p:sldId id="329" r:id="rId17"/>
    <p:sldId id="347" r:id="rId18"/>
    <p:sldId id="348" r:id="rId19"/>
    <p:sldId id="349" r:id="rId20"/>
    <p:sldId id="363" r:id="rId21"/>
    <p:sldId id="266" r:id="rId22"/>
    <p:sldId id="267" r:id="rId23"/>
    <p:sldId id="268" r:id="rId24"/>
    <p:sldId id="265" r:id="rId25"/>
    <p:sldId id="369" r:id="rId26"/>
    <p:sldId id="370" r:id="rId27"/>
    <p:sldId id="361" r:id="rId28"/>
    <p:sldId id="364" r:id="rId29"/>
    <p:sldId id="371" r:id="rId30"/>
    <p:sldId id="372" r:id="rId31"/>
    <p:sldId id="375" r:id="rId32"/>
    <p:sldId id="389" r:id="rId33"/>
    <p:sldId id="365" r:id="rId34"/>
    <p:sldId id="367" r:id="rId35"/>
    <p:sldId id="377" r:id="rId36"/>
    <p:sldId id="378" r:id="rId37"/>
    <p:sldId id="395" r:id="rId38"/>
    <p:sldId id="394" r:id="rId39"/>
    <p:sldId id="393" r:id="rId40"/>
    <p:sldId id="381" r:id="rId41"/>
    <p:sldId id="269" r:id="rId42"/>
    <p:sldId id="270" r:id="rId43"/>
    <p:sldId id="271" r:id="rId44"/>
    <p:sldId id="272" r:id="rId45"/>
    <p:sldId id="273" r:id="rId46"/>
    <p:sldId id="288" r:id="rId47"/>
    <p:sldId id="299" r:id="rId48"/>
    <p:sldId id="289" r:id="rId49"/>
    <p:sldId id="290" r:id="rId50"/>
    <p:sldId id="291" r:id="rId51"/>
    <p:sldId id="292" r:id="rId52"/>
    <p:sldId id="293" r:id="rId53"/>
    <p:sldId id="300" r:id="rId54"/>
    <p:sldId id="353" r:id="rId55"/>
    <p:sldId id="354" r:id="rId56"/>
    <p:sldId id="350" r:id="rId57"/>
    <p:sldId id="355" r:id="rId58"/>
    <p:sldId id="356" r:id="rId59"/>
    <p:sldId id="357" r:id="rId60"/>
    <p:sldId id="398" r:id="rId61"/>
    <p:sldId id="295" r:id="rId62"/>
    <p:sldId id="385" r:id="rId63"/>
    <p:sldId id="386" r:id="rId64"/>
    <p:sldId id="297" r:id="rId65"/>
    <p:sldId id="298" r:id="rId66"/>
    <p:sldId id="301" r:id="rId67"/>
    <p:sldId id="358" r:id="rId68"/>
    <p:sldId id="359" r:id="rId69"/>
    <p:sldId id="360" r:id="rId70"/>
    <p:sldId id="302" r:id="rId71"/>
    <p:sldId id="303" r:id="rId72"/>
    <p:sldId id="305" r:id="rId73"/>
    <p:sldId id="306" r:id="rId74"/>
    <p:sldId id="307" r:id="rId75"/>
    <p:sldId id="308" r:id="rId76"/>
    <p:sldId id="309" r:id="rId77"/>
    <p:sldId id="310" r:id="rId78"/>
    <p:sldId id="311" r:id="rId79"/>
    <p:sldId id="312" r:id="rId80"/>
    <p:sldId id="313" r:id="rId81"/>
    <p:sldId id="314" r:id="rId82"/>
    <p:sldId id="315" r:id="rId83"/>
    <p:sldId id="317" r:id="rId84"/>
    <p:sldId id="318" r:id="rId85"/>
    <p:sldId id="319" r:id="rId86"/>
    <p:sldId id="274" r:id="rId87"/>
    <p:sldId id="337" r:id="rId88"/>
    <p:sldId id="338" r:id="rId89"/>
    <p:sldId id="339" r:id="rId90"/>
    <p:sldId id="335" r:id="rId91"/>
    <p:sldId id="275" r:id="rId92"/>
    <p:sldId id="276" r:id="rId93"/>
    <p:sldId id="277" r:id="rId94"/>
    <p:sldId id="278" r:id="rId95"/>
    <p:sldId id="279" r:id="rId96"/>
    <p:sldId id="340" r:id="rId97"/>
    <p:sldId id="341" r:id="rId98"/>
    <p:sldId id="342" r:id="rId99"/>
    <p:sldId id="282" r:id="rId100"/>
    <p:sldId id="283" r:id="rId101"/>
    <p:sldId id="343" r:id="rId102"/>
    <p:sldId id="352" r:id="rId103"/>
    <p:sldId id="280" r:id="rId104"/>
    <p:sldId id="284" r:id="rId105"/>
    <p:sldId id="286" r:id="rId106"/>
    <p:sldId id="344" r:id="rId107"/>
    <p:sldId id="333" r:id="rId108"/>
    <p:sldId id="346" r:id="rId109"/>
    <p:sldId id="334" r:id="rId110"/>
    <p:sldId id="345" r:id="rId111"/>
    <p:sldId id="399" r:id="rId112"/>
    <p:sldId id="322" r:id="rId113"/>
    <p:sldId id="328" r:id="rId114"/>
    <p:sldId id="330" r:id="rId115"/>
    <p:sldId id="331" r:id="rId116"/>
    <p:sldId id="391" r:id="rId117"/>
    <p:sldId id="392"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Roberts" initials="JR" lastIdx="1" clrIdx="0">
    <p:extLst>
      <p:ext uri="{19B8F6BF-5375-455C-9EA6-DF929625EA0E}">
        <p15:presenceInfo xmlns:p15="http://schemas.microsoft.com/office/powerpoint/2012/main" userId="Jason Roberts" providerId="None"/>
      </p:ext>
    </p:extLst>
  </p:cmAuthor>
  <p:cmAuthor id="2" name="Roberts, Jason M SUKEP-UPC/E" initials="RS" lastIdx="1" clrIdx="1">
    <p:extLst>
      <p:ext uri="{19B8F6BF-5375-455C-9EA6-DF929625EA0E}">
        <p15:presenceInfo xmlns:p15="http://schemas.microsoft.com/office/powerpoint/2012/main" userId="S::jason.roberts_shell.com#ext#@jip36cfihos.onmicrosoft.com::cff57089-de1b-4d4d-984f-27588440ce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D928D-49FF-4178-8357-D664B2D18A03}" v="5" dt="2024-09-29T10:04:36.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30" autoAdjust="0"/>
    <p:restoredTop sz="94660"/>
  </p:normalViewPr>
  <p:slideViewPr>
    <p:cSldViewPr snapToGrid="0">
      <p:cViewPr varScale="1">
        <p:scale>
          <a:sx n="84" d="100"/>
          <a:sy n="84" d="100"/>
        </p:scale>
        <p:origin x="106" y="336"/>
      </p:cViewPr>
      <p:guideLst/>
    </p:cSldViewPr>
  </p:slideViewPr>
  <p:notesTextViewPr>
    <p:cViewPr>
      <p:scale>
        <a:sx n="1" d="1"/>
        <a:sy n="1" d="1"/>
      </p:scale>
      <p:origin x="0" y="0"/>
    </p:cViewPr>
  </p:notesTextViewPr>
  <p:sorterViewPr>
    <p:cViewPr>
      <p:scale>
        <a:sx n="100" d="100"/>
        <a:sy n="100" d="100"/>
      </p:scale>
      <p:origin x="0" y="-939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microsoft.com/office/2016/11/relationships/changesInfo" Target="changesInfos/changesInfo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commentAuthors" Target="commentAuthor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no PAAP" userId="9381804c-53ef-41f2-8f98-26f143213059" providerId="ADAL" clId="{18113771-9B8F-4A9D-92D1-7D16D572EA3F}"/>
    <pc:docChg chg="custSel modSld">
      <pc:chgData name="Onno PAAP" userId="9381804c-53ef-41f2-8f98-26f143213059" providerId="ADAL" clId="{18113771-9B8F-4A9D-92D1-7D16D572EA3F}" dt="2024-08-23T10:48:18.266" v="31" actId="14100"/>
      <pc:docMkLst>
        <pc:docMk/>
      </pc:docMkLst>
      <pc:sldChg chg="addSp delSp modSp mod">
        <pc:chgData name="Onno PAAP" userId="9381804c-53ef-41f2-8f98-26f143213059" providerId="ADAL" clId="{18113771-9B8F-4A9D-92D1-7D16D572EA3F}" dt="2024-08-22T09:25:23.661" v="3" actId="14100"/>
        <pc:sldMkLst>
          <pc:docMk/>
          <pc:sldMk cId="2633079036" sldId="267"/>
        </pc:sldMkLst>
        <pc:picChg chg="add mod">
          <ac:chgData name="Onno PAAP" userId="9381804c-53ef-41f2-8f98-26f143213059" providerId="ADAL" clId="{18113771-9B8F-4A9D-92D1-7D16D572EA3F}" dt="2024-08-22T09:25:23.661" v="3" actId="14100"/>
          <ac:picMkLst>
            <pc:docMk/>
            <pc:sldMk cId="2633079036" sldId="267"/>
            <ac:picMk id="4" creationId="{50CFFACB-25BB-1FAD-C793-D666604A6ED8}"/>
          </ac:picMkLst>
        </pc:picChg>
        <pc:picChg chg="del">
          <ac:chgData name="Onno PAAP" userId="9381804c-53ef-41f2-8f98-26f143213059" providerId="ADAL" clId="{18113771-9B8F-4A9D-92D1-7D16D572EA3F}" dt="2024-08-22T09:25:14.301" v="0" actId="478"/>
          <ac:picMkLst>
            <pc:docMk/>
            <pc:sldMk cId="2633079036" sldId="267"/>
            <ac:picMk id="7" creationId="{F2559F31-5DFC-0034-0383-E06500504465}"/>
          </ac:picMkLst>
        </pc:picChg>
      </pc:sldChg>
      <pc:sldChg chg="addSp delSp mod">
        <pc:chgData name="Onno PAAP" userId="9381804c-53ef-41f2-8f98-26f143213059" providerId="ADAL" clId="{18113771-9B8F-4A9D-92D1-7D16D572EA3F}" dt="2024-08-22T12:19:42.233" v="18" actId="22"/>
        <pc:sldMkLst>
          <pc:docMk/>
          <pc:sldMk cId="2627567318" sldId="290"/>
        </pc:sldMkLst>
        <pc:picChg chg="del">
          <ac:chgData name="Onno PAAP" userId="9381804c-53ef-41f2-8f98-26f143213059" providerId="ADAL" clId="{18113771-9B8F-4A9D-92D1-7D16D572EA3F}" dt="2024-08-22T11:57:47.894" v="13" actId="478"/>
          <ac:picMkLst>
            <pc:docMk/>
            <pc:sldMk cId="2627567318" sldId="290"/>
            <ac:picMk id="3" creationId="{A8F51B65-F009-15B1-3113-6EA62452DBC1}"/>
          </ac:picMkLst>
        </pc:picChg>
        <pc:picChg chg="add del">
          <ac:chgData name="Onno PAAP" userId="9381804c-53ef-41f2-8f98-26f143213059" providerId="ADAL" clId="{18113771-9B8F-4A9D-92D1-7D16D572EA3F}" dt="2024-08-22T12:18:49.428" v="15" actId="478"/>
          <ac:picMkLst>
            <pc:docMk/>
            <pc:sldMk cId="2627567318" sldId="290"/>
            <ac:picMk id="5" creationId="{F5C730E5-D5B2-9C2E-7AE1-EB6B4FACE88D}"/>
          </ac:picMkLst>
        </pc:picChg>
        <pc:picChg chg="add del">
          <ac:chgData name="Onno PAAP" userId="9381804c-53ef-41f2-8f98-26f143213059" providerId="ADAL" clId="{18113771-9B8F-4A9D-92D1-7D16D572EA3F}" dt="2024-08-22T12:19:41.652" v="17" actId="478"/>
          <ac:picMkLst>
            <pc:docMk/>
            <pc:sldMk cId="2627567318" sldId="290"/>
            <ac:picMk id="7" creationId="{09C75F54-62C1-6CDB-76B6-7216005FD998}"/>
          </ac:picMkLst>
        </pc:picChg>
        <pc:picChg chg="add">
          <ac:chgData name="Onno PAAP" userId="9381804c-53ef-41f2-8f98-26f143213059" providerId="ADAL" clId="{18113771-9B8F-4A9D-92D1-7D16D572EA3F}" dt="2024-08-22T12:19:42.233" v="18" actId="22"/>
          <ac:picMkLst>
            <pc:docMk/>
            <pc:sldMk cId="2627567318" sldId="290"/>
            <ac:picMk id="9" creationId="{F083A0B9-D57B-D266-6906-EEE35E26176B}"/>
          </ac:picMkLst>
        </pc:picChg>
      </pc:sldChg>
      <pc:sldChg chg="addSp delSp modSp mod">
        <pc:chgData name="Onno PAAP" userId="9381804c-53ef-41f2-8f98-26f143213059" providerId="ADAL" clId="{18113771-9B8F-4A9D-92D1-7D16D572EA3F}" dt="2024-08-23T10:48:18.266" v="31" actId="14100"/>
        <pc:sldMkLst>
          <pc:docMk/>
          <pc:sldMk cId="2119420095" sldId="315"/>
        </pc:sldMkLst>
        <pc:picChg chg="del">
          <ac:chgData name="Onno PAAP" userId="9381804c-53ef-41f2-8f98-26f143213059" providerId="ADAL" clId="{18113771-9B8F-4A9D-92D1-7D16D572EA3F}" dt="2024-08-23T10:47:39.449" v="24" actId="478"/>
          <ac:picMkLst>
            <pc:docMk/>
            <pc:sldMk cId="2119420095" sldId="315"/>
            <ac:picMk id="3" creationId="{22A79435-D6B9-63AC-9F4F-0BAAA88B6216}"/>
          </ac:picMkLst>
        </pc:picChg>
        <pc:picChg chg="add mod ord">
          <ac:chgData name="Onno PAAP" userId="9381804c-53ef-41f2-8f98-26f143213059" providerId="ADAL" clId="{18113771-9B8F-4A9D-92D1-7D16D572EA3F}" dt="2024-08-23T10:48:18.266" v="31" actId="14100"/>
          <ac:picMkLst>
            <pc:docMk/>
            <pc:sldMk cId="2119420095" sldId="315"/>
            <ac:picMk id="4" creationId="{4B34F9DD-0945-5E78-B055-CDB460FBB1D9}"/>
          </ac:picMkLst>
        </pc:picChg>
      </pc:sldChg>
      <pc:sldChg chg="addSp delSp mod">
        <pc:chgData name="Onno PAAP" userId="9381804c-53ef-41f2-8f98-26f143213059" providerId="ADAL" clId="{18113771-9B8F-4A9D-92D1-7D16D572EA3F}" dt="2024-08-22T09:32:26.160" v="5" actId="22"/>
        <pc:sldMkLst>
          <pc:docMk/>
          <pc:sldMk cId="2916736566" sldId="364"/>
        </pc:sldMkLst>
        <pc:picChg chg="add">
          <ac:chgData name="Onno PAAP" userId="9381804c-53ef-41f2-8f98-26f143213059" providerId="ADAL" clId="{18113771-9B8F-4A9D-92D1-7D16D572EA3F}" dt="2024-08-22T09:32:26.160" v="5" actId="22"/>
          <ac:picMkLst>
            <pc:docMk/>
            <pc:sldMk cId="2916736566" sldId="364"/>
            <ac:picMk id="3" creationId="{9CAC4FC0-15B0-ABF6-C017-62FFE0D53F92}"/>
          </ac:picMkLst>
        </pc:picChg>
        <pc:picChg chg="del">
          <ac:chgData name="Onno PAAP" userId="9381804c-53ef-41f2-8f98-26f143213059" providerId="ADAL" clId="{18113771-9B8F-4A9D-92D1-7D16D572EA3F}" dt="2024-08-22T09:32:24.979" v="4" actId="478"/>
          <ac:picMkLst>
            <pc:docMk/>
            <pc:sldMk cId="2916736566" sldId="364"/>
            <ac:picMk id="5" creationId="{8EC11A15-46C7-1817-2B4C-EB6404437FAF}"/>
          </ac:picMkLst>
        </pc:picChg>
      </pc:sldChg>
      <pc:sldChg chg="addSp delSp modSp mod">
        <pc:chgData name="Onno PAAP" userId="9381804c-53ef-41f2-8f98-26f143213059" providerId="ADAL" clId="{18113771-9B8F-4A9D-92D1-7D16D572EA3F}" dt="2024-08-22T10:10:42.402" v="9" actId="20577"/>
        <pc:sldMkLst>
          <pc:docMk/>
          <pc:sldMk cId="637449956" sldId="370"/>
        </pc:sldMkLst>
        <pc:spChg chg="mod">
          <ac:chgData name="Onno PAAP" userId="9381804c-53ef-41f2-8f98-26f143213059" providerId="ADAL" clId="{18113771-9B8F-4A9D-92D1-7D16D572EA3F}" dt="2024-08-22T10:10:42.402" v="9" actId="20577"/>
          <ac:spMkLst>
            <pc:docMk/>
            <pc:sldMk cId="637449956" sldId="370"/>
            <ac:spMk id="4" creationId="{00000000-0000-0000-0000-000000000000}"/>
          </ac:spMkLst>
        </pc:spChg>
        <pc:picChg chg="del">
          <ac:chgData name="Onno PAAP" userId="9381804c-53ef-41f2-8f98-26f143213059" providerId="ADAL" clId="{18113771-9B8F-4A9D-92D1-7D16D572EA3F}" dt="2024-08-22T10:10:28.503" v="6" actId="478"/>
          <ac:picMkLst>
            <pc:docMk/>
            <pc:sldMk cId="637449956" sldId="370"/>
            <ac:picMk id="3" creationId="{1D84E72E-2F6D-6FCE-258B-C5C8F631B199}"/>
          </ac:picMkLst>
        </pc:picChg>
        <pc:picChg chg="add ord">
          <ac:chgData name="Onno PAAP" userId="9381804c-53ef-41f2-8f98-26f143213059" providerId="ADAL" clId="{18113771-9B8F-4A9D-92D1-7D16D572EA3F}" dt="2024-08-22T10:10:36.382" v="8" actId="167"/>
          <ac:picMkLst>
            <pc:docMk/>
            <pc:sldMk cId="637449956" sldId="370"/>
            <ac:picMk id="5" creationId="{9AB5D138-1BB1-7BC3-9D01-777A79924043}"/>
          </ac:picMkLst>
        </pc:picChg>
      </pc:sldChg>
      <pc:sldChg chg="addSp delSp modSp mod">
        <pc:chgData name="Onno PAAP" userId="9381804c-53ef-41f2-8f98-26f143213059" providerId="ADAL" clId="{18113771-9B8F-4A9D-92D1-7D16D572EA3F}" dt="2024-08-23T08:31:04.452" v="23" actId="167"/>
        <pc:sldMkLst>
          <pc:docMk/>
          <pc:sldMk cId="3992795679" sldId="385"/>
        </pc:sldMkLst>
        <pc:picChg chg="add mod ord">
          <ac:chgData name="Onno PAAP" userId="9381804c-53ef-41f2-8f98-26f143213059" providerId="ADAL" clId="{18113771-9B8F-4A9D-92D1-7D16D572EA3F}" dt="2024-08-23T08:31:04.452" v="23" actId="167"/>
          <ac:picMkLst>
            <pc:docMk/>
            <pc:sldMk cId="3992795679" sldId="385"/>
            <ac:picMk id="4" creationId="{CBB645B6-A01F-8C95-F682-A57849033133}"/>
          </ac:picMkLst>
        </pc:picChg>
        <pc:picChg chg="del">
          <ac:chgData name="Onno PAAP" userId="9381804c-53ef-41f2-8f98-26f143213059" providerId="ADAL" clId="{18113771-9B8F-4A9D-92D1-7D16D572EA3F}" dt="2024-08-23T08:30:44.986" v="19" actId="478"/>
          <ac:picMkLst>
            <pc:docMk/>
            <pc:sldMk cId="3992795679" sldId="385"/>
            <ac:picMk id="5" creationId="{7782E364-3C25-0664-F15F-945703C3A3EB}"/>
          </ac:picMkLst>
        </pc:picChg>
      </pc:sldChg>
      <pc:sldChg chg="addSp delSp modSp mod">
        <pc:chgData name="Onno PAAP" userId="9381804c-53ef-41f2-8f98-26f143213059" providerId="ADAL" clId="{18113771-9B8F-4A9D-92D1-7D16D572EA3F}" dt="2024-08-22T10:36:17.177" v="12" actId="167"/>
        <pc:sldMkLst>
          <pc:docMk/>
          <pc:sldMk cId="491591807" sldId="389"/>
        </pc:sldMkLst>
        <pc:picChg chg="del">
          <ac:chgData name="Onno PAAP" userId="9381804c-53ef-41f2-8f98-26f143213059" providerId="ADAL" clId="{18113771-9B8F-4A9D-92D1-7D16D572EA3F}" dt="2024-08-22T10:36:09.262" v="10" actId="478"/>
          <ac:picMkLst>
            <pc:docMk/>
            <pc:sldMk cId="491591807" sldId="389"/>
            <ac:picMk id="3" creationId="{C64A8875-96F1-F068-C138-B3A982D8F270}"/>
          </ac:picMkLst>
        </pc:picChg>
        <pc:picChg chg="add ord">
          <ac:chgData name="Onno PAAP" userId="9381804c-53ef-41f2-8f98-26f143213059" providerId="ADAL" clId="{18113771-9B8F-4A9D-92D1-7D16D572EA3F}" dt="2024-08-22T10:36:17.177" v="12" actId="167"/>
          <ac:picMkLst>
            <pc:docMk/>
            <pc:sldMk cId="491591807" sldId="389"/>
            <ac:picMk id="4" creationId="{71F6FC74-874D-6F51-5386-292CC2EF129A}"/>
          </ac:picMkLst>
        </pc:picChg>
      </pc:sldChg>
    </pc:docChg>
  </pc:docChgLst>
  <pc:docChgLst>
    <pc:chgData name="Onno PAAP" userId="9381804c-53ef-41f2-8f98-26f143213059" providerId="ADAL" clId="{CA8227C6-068C-490E-B08D-B274DABAF5BB}"/>
    <pc:docChg chg="custSel modSld">
      <pc:chgData name="Onno PAAP" userId="9381804c-53ef-41f2-8f98-26f143213059" providerId="ADAL" clId="{CA8227C6-068C-490E-B08D-B274DABAF5BB}" dt="2024-09-14T08:34:47.393" v="105" actId="1076"/>
      <pc:docMkLst>
        <pc:docMk/>
      </pc:docMkLst>
      <pc:sldChg chg="modSp mod">
        <pc:chgData name="Onno PAAP" userId="9381804c-53ef-41f2-8f98-26f143213059" providerId="ADAL" clId="{CA8227C6-068C-490E-B08D-B274DABAF5BB}" dt="2024-09-14T08:34:47.393" v="105" actId="1076"/>
        <pc:sldMkLst>
          <pc:docMk/>
          <pc:sldMk cId="3208844852" sldId="256"/>
        </pc:sldMkLst>
        <pc:spChg chg="mod">
          <ac:chgData name="Onno PAAP" userId="9381804c-53ef-41f2-8f98-26f143213059" providerId="ADAL" clId="{CA8227C6-068C-490E-B08D-B274DABAF5BB}" dt="2024-09-14T08:34:38.193" v="103" actId="1076"/>
          <ac:spMkLst>
            <pc:docMk/>
            <pc:sldMk cId="3208844852" sldId="256"/>
            <ac:spMk id="2" creationId="{00000000-0000-0000-0000-000000000000}"/>
          </ac:spMkLst>
        </pc:spChg>
        <pc:spChg chg="mod">
          <ac:chgData name="Onno PAAP" userId="9381804c-53ef-41f2-8f98-26f143213059" providerId="ADAL" clId="{CA8227C6-068C-490E-B08D-B274DABAF5BB}" dt="2024-09-14T08:34:42.732" v="104" actId="1076"/>
          <ac:spMkLst>
            <pc:docMk/>
            <pc:sldMk cId="3208844852" sldId="256"/>
            <ac:spMk id="3" creationId="{00000000-0000-0000-0000-000000000000}"/>
          </ac:spMkLst>
        </pc:spChg>
        <pc:spChg chg="mod">
          <ac:chgData name="Onno PAAP" userId="9381804c-53ef-41f2-8f98-26f143213059" providerId="ADAL" clId="{CA8227C6-068C-490E-B08D-B274DABAF5BB}" dt="2024-09-14T08:34:47.393" v="105" actId="1076"/>
          <ac:spMkLst>
            <pc:docMk/>
            <pc:sldMk cId="3208844852" sldId="256"/>
            <ac:spMk id="4" creationId="{00000000-0000-0000-0000-000000000000}"/>
          </ac:spMkLst>
        </pc:spChg>
      </pc:sldChg>
      <pc:sldChg chg="addSp delSp modSp mod">
        <pc:chgData name="Onno PAAP" userId="9381804c-53ef-41f2-8f98-26f143213059" providerId="ADAL" clId="{CA8227C6-068C-490E-B08D-B274DABAF5BB}" dt="2024-09-12T12:41:47.431" v="36" actId="14100"/>
        <pc:sldMkLst>
          <pc:docMk/>
          <pc:sldMk cId="3805026675" sldId="278"/>
        </pc:sldMkLst>
        <pc:picChg chg="del">
          <ac:chgData name="Onno PAAP" userId="9381804c-53ef-41f2-8f98-26f143213059" providerId="ADAL" clId="{CA8227C6-068C-490E-B08D-B274DABAF5BB}" dt="2024-09-12T12:30:12.271" v="28" actId="478"/>
          <ac:picMkLst>
            <pc:docMk/>
            <pc:sldMk cId="3805026675" sldId="278"/>
            <ac:picMk id="3" creationId="{3EA211B6-A042-88E8-8600-BF0175F95306}"/>
          </ac:picMkLst>
        </pc:picChg>
        <pc:picChg chg="add del mod">
          <ac:chgData name="Onno PAAP" userId="9381804c-53ef-41f2-8f98-26f143213059" providerId="ADAL" clId="{CA8227C6-068C-490E-B08D-B274DABAF5BB}" dt="2024-09-12T12:41:36.034" v="33" actId="478"/>
          <ac:picMkLst>
            <pc:docMk/>
            <pc:sldMk cId="3805026675" sldId="278"/>
            <ac:picMk id="4" creationId="{A6D05334-533F-6D3B-A1F5-E2E069FDD78C}"/>
          </ac:picMkLst>
        </pc:picChg>
        <pc:picChg chg="add mod">
          <ac:chgData name="Onno PAAP" userId="9381804c-53ef-41f2-8f98-26f143213059" providerId="ADAL" clId="{CA8227C6-068C-490E-B08D-B274DABAF5BB}" dt="2024-09-12T12:41:47.431" v="36" actId="14100"/>
          <ac:picMkLst>
            <pc:docMk/>
            <pc:sldMk cId="3805026675" sldId="278"/>
            <ac:picMk id="7" creationId="{C5A60D7E-0DDD-AFA9-AB30-15C97875E70F}"/>
          </ac:picMkLst>
        </pc:picChg>
      </pc:sldChg>
      <pc:sldChg chg="addSp delSp modSp mod">
        <pc:chgData name="Onno PAAP" userId="9381804c-53ef-41f2-8f98-26f143213059" providerId="ADAL" clId="{CA8227C6-068C-490E-B08D-B274DABAF5BB}" dt="2024-09-12T14:02:50.851" v="48" actId="14100"/>
        <pc:sldMkLst>
          <pc:docMk/>
          <pc:sldMk cId="2627567318" sldId="290"/>
        </pc:sldMkLst>
        <pc:picChg chg="add mod">
          <ac:chgData name="Onno PAAP" userId="9381804c-53ef-41f2-8f98-26f143213059" providerId="ADAL" clId="{CA8227C6-068C-490E-B08D-B274DABAF5BB}" dt="2024-09-12T14:02:50.851" v="48" actId="14100"/>
          <ac:picMkLst>
            <pc:docMk/>
            <pc:sldMk cId="2627567318" sldId="290"/>
            <ac:picMk id="3" creationId="{3545E6E4-C90E-AF29-0647-C20AB284928B}"/>
          </ac:picMkLst>
        </pc:picChg>
        <pc:picChg chg="del">
          <ac:chgData name="Onno PAAP" userId="9381804c-53ef-41f2-8f98-26f143213059" providerId="ADAL" clId="{CA8227C6-068C-490E-B08D-B274DABAF5BB}" dt="2024-09-12T14:02:43.812" v="45" actId="478"/>
          <ac:picMkLst>
            <pc:docMk/>
            <pc:sldMk cId="2627567318" sldId="290"/>
            <ac:picMk id="9" creationId="{F083A0B9-D57B-D266-6906-EEE35E26176B}"/>
          </ac:picMkLst>
        </pc:picChg>
      </pc:sldChg>
      <pc:sldChg chg="addSp delSp modSp mod">
        <pc:chgData name="Onno PAAP" userId="9381804c-53ef-41f2-8f98-26f143213059" providerId="ADAL" clId="{CA8227C6-068C-490E-B08D-B274DABAF5BB}" dt="2024-09-12T12:50:49.401" v="40" actId="14100"/>
        <pc:sldMkLst>
          <pc:docMk/>
          <pc:sldMk cId="116184381" sldId="296"/>
        </pc:sldMkLst>
        <pc:picChg chg="add mod">
          <ac:chgData name="Onno PAAP" userId="9381804c-53ef-41f2-8f98-26f143213059" providerId="ADAL" clId="{CA8227C6-068C-490E-B08D-B274DABAF5BB}" dt="2024-09-12T12:50:49.401" v="40" actId="14100"/>
          <ac:picMkLst>
            <pc:docMk/>
            <pc:sldMk cId="116184381" sldId="296"/>
            <ac:picMk id="3" creationId="{A8211650-3AF8-1289-BC68-BF0A363D0CC6}"/>
          </ac:picMkLst>
        </pc:picChg>
        <pc:picChg chg="del">
          <ac:chgData name="Onno PAAP" userId="9381804c-53ef-41f2-8f98-26f143213059" providerId="ADAL" clId="{CA8227C6-068C-490E-B08D-B274DABAF5BB}" dt="2024-09-12T12:50:39.746" v="37" actId="478"/>
          <ac:picMkLst>
            <pc:docMk/>
            <pc:sldMk cId="116184381" sldId="296"/>
            <ac:picMk id="5" creationId="{68F3E353-58FC-0CC5-4A3D-74C1645F8EDA}"/>
          </ac:picMkLst>
        </pc:picChg>
      </pc:sldChg>
      <pc:sldChg chg="addSp delSp modSp mod">
        <pc:chgData name="Onno PAAP" userId="9381804c-53ef-41f2-8f98-26f143213059" providerId="ADAL" clId="{CA8227C6-068C-490E-B08D-B274DABAF5BB}" dt="2024-09-13T14:39:40.859" v="91" actId="14100"/>
        <pc:sldMkLst>
          <pc:docMk/>
          <pc:sldMk cId="2119420095" sldId="315"/>
        </pc:sldMkLst>
        <pc:picChg chg="add mod">
          <ac:chgData name="Onno PAAP" userId="9381804c-53ef-41f2-8f98-26f143213059" providerId="ADAL" clId="{CA8227C6-068C-490E-B08D-B274DABAF5BB}" dt="2024-09-13T14:39:40.859" v="91" actId="14100"/>
          <ac:picMkLst>
            <pc:docMk/>
            <pc:sldMk cId="2119420095" sldId="315"/>
            <ac:picMk id="3" creationId="{BCB72C48-FACE-EB82-FACD-5D1894289688}"/>
          </ac:picMkLst>
        </pc:picChg>
        <pc:picChg chg="del">
          <ac:chgData name="Onno PAAP" userId="9381804c-53ef-41f2-8f98-26f143213059" providerId="ADAL" clId="{CA8227C6-068C-490E-B08D-B274DABAF5BB}" dt="2024-09-13T14:39:26.303" v="88" actId="478"/>
          <ac:picMkLst>
            <pc:docMk/>
            <pc:sldMk cId="2119420095" sldId="315"/>
            <ac:picMk id="4" creationId="{4B34F9DD-0945-5E78-B055-CDB460FBB1D9}"/>
          </ac:picMkLst>
        </pc:picChg>
      </pc:sldChg>
      <pc:sldChg chg="addSp delSp modSp mod">
        <pc:chgData name="Onno PAAP" userId="9381804c-53ef-41f2-8f98-26f143213059" providerId="ADAL" clId="{CA8227C6-068C-490E-B08D-B274DABAF5BB}" dt="2024-09-13T12:00:54.703" v="64" actId="1076"/>
        <pc:sldMkLst>
          <pc:docMk/>
          <pc:sldMk cId="4119294023" sldId="349"/>
        </pc:sldMkLst>
        <pc:picChg chg="add mod">
          <ac:chgData name="Onno PAAP" userId="9381804c-53ef-41f2-8f98-26f143213059" providerId="ADAL" clId="{CA8227C6-068C-490E-B08D-B274DABAF5BB}" dt="2024-09-13T12:00:54.703" v="64" actId="1076"/>
          <ac:picMkLst>
            <pc:docMk/>
            <pc:sldMk cId="4119294023" sldId="349"/>
            <ac:picMk id="3" creationId="{7B074056-BF5C-3A54-20DD-907553A8D5D3}"/>
          </ac:picMkLst>
        </pc:picChg>
        <pc:picChg chg="del mod">
          <ac:chgData name="Onno PAAP" userId="9381804c-53ef-41f2-8f98-26f143213059" providerId="ADAL" clId="{CA8227C6-068C-490E-B08D-B274DABAF5BB}" dt="2024-09-13T12:00:42.203" v="60" actId="478"/>
          <ac:picMkLst>
            <pc:docMk/>
            <pc:sldMk cId="4119294023" sldId="349"/>
            <ac:picMk id="5" creationId="{B0440233-C144-1C11-4450-B2229F0017A4}"/>
          </ac:picMkLst>
        </pc:picChg>
      </pc:sldChg>
      <pc:sldChg chg="addSp delSp modSp mod">
        <pc:chgData name="Onno PAAP" userId="9381804c-53ef-41f2-8f98-26f143213059" providerId="ADAL" clId="{CA8227C6-068C-490E-B08D-B274DABAF5BB}" dt="2024-09-13T12:35:25.362" v="73" actId="1076"/>
        <pc:sldMkLst>
          <pc:docMk/>
          <pc:sldMk cId="3324438057" sldId="354"/>
        </pc:sldMkLst>
        <pc:picChg chg="add mod">
          <ac:chgData name="Onno PAAP" userId="9381804c-53ef-41f2-8f98-26f143213059" providerId="ADAL" clId="{CA8227C6-068C-490E-B08D-B274DABAF5BB}" dt="2024-09-13T12:35:25.362" v="73" actId="1076"/>
          <ac:picMkLst>
            <pc:docMk/>
            <pc:sldMk cId="3324438057" sldId="354"/>
            <ac:picMk id="3" creationId="{64ECA7EC-F73E-4658-C87A-FA5656727E26}"/>
          </ac:picMkLst>
        </pc:picChg>
        <pc:picChg chg="del">
          <ac:chgData name="Onno PAAP" userId="9381804c-53ef-41f2-8f98-26f143213059" providerId="ADAL" clId="{CA8227C6-068C-490E-B08D-B274DABAF5BB}" dt="2024-09-13T12:35:14.222" v="69" actId="478"/>
          <ac:picMkLst>
            <pc:docMk/>
            <pc:sldMk cId="3324438057" sldId="354"/>
            <ac:picMk id="4" creationId="{CEE34D00-3244-4F00-2C06-FFDCED6F5C98}"/>
          </ac:picMkLst>
        </pc:picChg>
      </pc:sldChg>
      <pc:sldChg chg="addSp delSp modSp mod">
        <pc:chgData name="Onno PAAP" userId="9381804c-53ef-41f2-8f98-26f143213059" providerId="ADAL" clId="{CA8227C6-068C-490E-B08D-B274DABAF5BB}" dt="2024-09-13T12:45:18.824" v="83" actId="166"/>
        <pc:sldMkLst>
          <pc:docMk/>
          <pc:sldMk cId="956925733" sldId="356"/>
        </pc:sldMkLst>
        <pc:spChg chg="ord">
          <ac:chgData name="Onno PAAP" userId="9381804c-53ef-41f2-8f98-26f143213059" providerId="ADAL" clId="{CA8227C6-068C-490E-B08D-B274DABAF5BB}" dt="2024-09-13T12:45:18.824" v="83" actId="166"/>
          <ac:spMkLst>
            <pc:docMk/>
            <pc:sldMk cId="956925733" sldId="356"/>
            <ac:spMk id="4" creationId="{00000000-0000-0000-0000-000000000000}"/>
          </ac:spMkLst>
        </pc:spChg>
        <pc:picChg chg="del">
          <ac:chgData name="Onno PAAP" userId="9381804c-53ef-41f2-8f98-26f143213059" providerId="ADAL" clId="{CA8227C6-068C-490E-B08D-B274DABAF5BB}" dt="2024-09-13T12:45:04.337" v="78" actId="478"/>
          <ac:picMkLst>
            <pc:docMk/>
            <pc:sldMk cId="956925733" sldId="356"/>
            <ac:picMk id="3" creationId="{C6507EF8-7C2E-3EB6-1B6F-D5AEBA81D4D5}"/>
          </ac:picMkLst>
        </pc:picChg>
        <pc:picChg chg="add mod">
          <ac:chgData name="Onno PAAP" userId="9381804c-53ef-41f2-8f98-26f143213059" providerId="ADAL" clId="{CA8227C6-068C-490E-B08D-B274DABAF5BB}" dt="2024-09-13T12:45:14.004" v="82" actId="1076"/>
          <ac:picMkLst>
            <pc:docMk/>
            <pc:sldMk cId="956925733" sldId="356"/>
            <ac:picMk id="5" creationId="{EFDC0F4A-F717-9BC2-02E3-5D560FD0705C}"/>
          </ac:picMkLst>
        </pc:picChg>
      </pc:sldChg>
      <pc:sldChg chg="addSp delSp modSp mod modClrScheme chgLayout">
        <pc:chgData name="Onno PAAP" userId="9381804c-53ef-41f2-8f98-26f143213059" providerId="ADAL" clId="{CA8227C6-068C-490E-B08D-B274DABAF5BB}" dt="2024-09-12T13:17:23.776" v="44" actId="14100"/>
        <pc:sldMkLst>
          <pc:docMk/>
          <pc:sldMk cId="2653954760" sldId="372"/>
        </pc:sldMkLst>
        <pc:spChg chg="del mod">
          <ac:chgData name="Onno PAAP" userId="9381804c-53ef-41f2-8f98-26f143213059" providerId="ADAL" clId="{CA8227C6-068C-490E-B08D-B274DABAF5BB}" dt="2024-09-11T14:27:58.603" v="9" actId="478"/>
          <ac:spMkLst>
            <pc:docMk/>
            <pc:sldMk cId="2653954760" sldId="372"/>
            <ac:spMk id="3" creationId="{89FD4995-FE9C-4D56-B69A-F89CEA963C84}"/>
          </ac:spMkLst>
        </pc:spChg>
        <pc:spChg chg="add del mod ord">
          <ac:chgData name="Onno PAAP" userId="9381804c-53ef-41f2-8f98-26f143213059" providerId="ADAL" clId="{CA8227C6-068C-490E-B08D-B274DABAF5BB}" dt="2024-09-11T14:27:55.362" v="7" actId="700"/>
          <ac:spMkLst>
            <pc:docMk/>
            <pc:sldMk cId="2653954760" sldId="372"/>
            <ac:spMk id="8" creationId="{29BBE391-3FCA-4143-CF7C-51149A7B0212}"/>
          </ac:spMkLst>
        </pc:spChg>
        <pc:graphicFrameChg chg="add mod">
          <ac:chgData name="Onno PAAP" userId="9381804c-53ef-41f2-8f98-26f143213059" providerId="ADAL" clId="{CA8227C6-068C-490E-B08D-B274DABAF5BB}" dt="2024-09-11T14:21:41.916" v="2"/>
          <ac:graphicFrameMkLst>
            <pc:docMk/>
            <pc:sldMk cId="2653954760" sldId="372"/>
            <ac:graphicFrameMk id="2" creationId="{29B20581-4503-FB74-793A-5781F65FDBB6}"/>
          </ac:graphicFrameMkLst>
        </pc:graphicFrameChg>
        <pc:picChg chg="add mod">
          <ac:chgData name="Onno PAAP" userId="9381804c-53ef-41f2-8f98-26f143213059" providerId="ADAL" clId="{CA8227C6-068C-490E-B08D-B274DABAF5BB}" dt="2024-09-12T13:17:23.776" v="44" actId="14100"/>
          <ac:picMkLst>
            <pc:docMk/>
            <pc:sldMk cId="2653954760" sldId="372"/>
            <ac:picMk id="3" creationId="{ED65DF11-5EA0-F8E8-6C8A-1603C5BF4A71}"/>
          </ac:picMkLst>
        </pc:picChg>
        <pc:picChg chg="del">
          <ac:chgData name="Onno PAAP" userId="9381804c-53ef-41f2-8f98-26f143213059" providerId="ADAL" clId="{CA8227C6-068C-490E-B08D-B274DABAF5BB}" dt="2024-09-11T14:21:32.806" v="0" actId="478"/>
          <ac:picMkLst>
            <pc:docMk/>
            <pc:sldMk cId="2653954760" sldId="372"/>
            <ac:picMk id="6" creationId="{2DD80086-29E4-51BB-62A5-2F4B21C14E47}"/>
          </ac:picMkLst>
        </pc:picChg>
        <pc:picChg chg="add del ord">
          <ac:chgData name="Onno PAAP" userId="9381804c-53ef-41f2-8f98-26f143213059" providerId="ADAL" clId="{CA8227C6-068C-490E-B08D-B274DABAF5BB}" dt="2024-09-11T14:27:40.729" v="5" actId="478"/>
          <ac:picMkLst>
            <pc:docMk/>
            <pc:sldMk cId="2653954760" sldId="372"/>
            <ac:picMk id="7" creationId="{D3827F19-6DFA-C5A7-1C1F-9BC421003319}"/>
          </ac:picMkLst>
        </pc:picChg>
        <pc:picChg chg="add del mod ord">
          <ac:chgData name="Onno PAAP" userId="9381804c-53ef-41f2-8f98-26f143213059" providerId="ADAL" clId="{CA8227C6-068C-490E-B08D-B274DABAF5BB}" dt="2024-09-12T13:17:14.578" v="41" actId="478"/>
          <ac:picMkLst>
            <pc:docMk/>
            <pc:sldMk cId="2653954760" sldId="372"/>
            <ac:picMk id="10" creationId="{F0CE690D-79F8-558B-DC17-A4E677EC8A06}"/>
          </ac:picMkLst>
        </pc:picChg>
      </pc:sldChg>
      <pc:sldChg chg="addSp delSp modSp mod">
        <pc:chgData name="Onno PAAP" userId="9381804c-53ef-41f2-8f98-26f143213059" providerId="ADAL" clId="{CA8227C6-068C-490E-B08D-B274DABAF5BB}" dt="2024-09-12T10:33:42.022" v="27" actId="14100"/>
        <pc:sldMkLst>
          <pc:docMk/>
          <pc:sldMk cId="2014026484" sldId="375"/>
        </pc:sldMkLst>
        <pc:picChg chg="add mod">
          <ac:chgData name="Onno PAAP" userId="9381804c-53ef-41f2-8f98-26f143213059" providerId="ADAL" clId="{CA8227C6-068C-490E-B08D-B274DABAF5BB}" dt="2024-09-12T10:33:42.022" v="27" actId="14100"/>
          <ac:picMkLst>
            <pc:docMk/>
            <pc:sldMk cId="2014026484" sldId="375"/>
            <ac:picMk id="3" creationId="{B72A0AD5-3DEC-761A-7BC8-A2E2F1FF24C2}"/>
          </ac:picMkLst>
        </pc:picChg>
        <pc:picChg chg="del">
          <ac:chgData name="Onno PAAP" userId="9381804c-53ef-41f2-8f98-26f143213059" providerId="ADAL" clId="{CA8227C6-068C-490E-B08D-B274DABAF5BB}" dt="2024-09-12T10:33:35.042" v="24" actId="478"/>
          <ac:picMkLst>
            <pc:docMk/>
            <pc:sldMk cId="2014026484" sldId="375"/>
            <ac:picMk id="5" creationId="{CB51989A-FD6F-F9AC-3DC4-6CA61EA27B45}"/>
          </ac:picMkLst>
        </pc:picChg>
      </pc:sldChg>
      <pc:sldChg chg="addSp delSp modSp mod">
        <pc:chgData name="Onno PAAP" userId="9381804c-53ef-41f2-8f98-26f143213059" providerId="ADAL" clId="{CA8227C6-068C-490E-B08D-B274DABAF5BB}" dt="2024-09-12T14:12:58.151" v="53" actId="1076"/>
        <pc:sldMkLst>
          <pc:docMk/>
          <pc:sldMk cId="3564902723" sldId="378"/>
        </pc:sldMkLst>
        <pc:picChg chg="del">
          <ac:chgData name="Onno PAAP" userId="9381804c-53ef-41f2-8f98-26f143213059" providerId="ADAL" clId="{CA8227C6-068C-490E-B08D-B274DABAF5BB}" dt="2024-09-12T14:12:47.376" v="49" actId="478"/>
          <ac:picMkLst>
            <pc:docMk/>
            <pc:sldMk cId="3564902723" sldId="378"/>
            <ac:picMk id="3" creationId="{EA5567FD-A74C-38C3-0B4B-273FD8E89400}"/>
          </ac:picMkLst>
        </pc:picChg>
        <pc:picChg chg="add mod">
          <ac:chgData name="Onno PAAP" userId="9381804c-53ef-41f2-8f98-26f143213059" providerId="ADAL" clId="{CA8227C6-068C-490E-B08D-B274DABAF5BB}" dt="2024-09-12T14:12:58.151" v="53" actId="1076"/>
          <ac:picMkLst>
            <pc:docMk/>
            <pc:sldMk cId="3564902723" sldId="378"/>
            <ac:picMk id="5" creationId="{9A372013-2D5F-AF06-B37F-10B169FD1E05}"/>
          </ac:picMkLst>
        </pc:picChg>
      </pc:sldChg>
      <pc:sldChg chg="addSp delSp modSp mod">
        <pc:chgData name="Onno PAAP" userId="9381804c-53ef-41f2-8f98-26f143213059" providerId="ADAL" clId="{CA8227C6-068C-490E-B08D-B274DABAF5BB}" dt="2024-09-12T14:45:36.249" v="58" actId="1076"/>
        <pc:sldMkLst>
          <pc:docMk/>
          <pc:sldMk cId="3992795679" sldId="385"/>
        </pc:sldMkLst>
        <pc:picChg chg="del">
          <ac:chgData name="Onno PAAP" userId="9381804c-53ef-41f2-8f98-26f143213059" providerId="ADAL" clId="{CA8227C6-068C-490E-B08D-B274DABAF5BB}" dt="2024-09-12T14:45:23.944" v="54" actId="478"/>
          <ac:picMkLst>
            <pc:docMk/>
            <pc:sldMk cId="3992795679" sldId="385"/>
            <ac:picMk id="4" creationId="{CBB645B6-A01F-8C95-F682-A57849033133}"/>
          </ac:picMkLst>
        </pc:picChg>
        <pc:picChg chg="add mod">
          <ac:chgData name="Onno PAAP" userId="9381804c-53ef-41f2-8f98-26f143213059" providerId="ADAL" clId="{CA8227C6-068C-490E-B08D-B274DABAF5BB}" dt="2024-09-12T14:45:36.249" v="58" actId="1076"/>
          <ac:picMkLst>
            <pc:docMk/>
            <pc:sldMk cId="3992795679" sldId="385"/>
            <ac:picMk id="5" creationId="{B3A3CF1C-CBA6-B194-59A2-EC9C91003FE5}"/>
          </ac:picMkLst>
        </pc:picChg>
      </pc:sldChg>
      <pc:sldChg chg="addSp delSp modSp mod">
        <pc:chgData name="Onno PAAP" userId="9381804c-53ef-41f2-8f98-26f143213059" providerId="ADAL" clId="{CA8227C6-068C-490E-B08D-B274DABAF5BB}" dt="2024-09-12T10:31:46.249" v="23" actId="166"/>
        <pc:sldMkLst>
          <pc:docMk/>
          <pc:sldMk cId="491591807" sldId="389"/>
        </pc:sldMkLst>
        <pc:spChg chg="ord">
          <ac:chgData name="Onno PAAP" userId="9381804c-53ef-41f2-8f98-26f143213059" providerId="ADAL" clId="{CA8227C6-068C-490E-B08D-B274DABAF5BB}" dt="2024-09-12T10:31:46.249" v="23" actId="166"/>
          <ac:spMkLst>
            <pc:docMk/>
            <pc:sldMk cId="491591807" sldId="389"/>
            <ac:spMk id="7" creationId="{EAF64D1E-F3F6-8F13-8A98-3F55FADC50B5}"/>
          </ac:spMkLst>
        </pc:spChg>
        <pc:picChg chg="add del mod">
          <ac:chgData name="Onno PAAP" userId="9381804c-53ef-41f2-8f98-26f143213059" providerId="ADAL" clId="{CA8227C6-068C-490E-B08D-B274DABAF5BB}" dt="2024-09-12T10:31:31.919" v="19" actId="478"/>
          <ac:picMkLst>
            <pc:docMk/>
            <pc:sldMk cId="491591807" sldId="389"/>
            <ac:picMk id="3" creationId="{2BEBE8DA-F0CF-EA5A-D494-D78A6C6C010A}"/>
          </ac:picMkLst>
        </pc:picChg>
        <pc:picChg chg="add mod">
          <ac:chgData name="Onno PAAP" userId="9381804c-53ef-41f2-8f98-26f143213059" providerId="ADAL" clId="{CA8227C6-068C-490E-B08D-B274DABAF5BB}" dt="2024-09-12T10:31:40.492" v="22" actId="14100"/>
          <ac:picMkLst>
            <pc:docMk/>
            <pc:sldMk cId="491591807" sldId="389"/>
            <ac:picMk id="4" creationId="{09FA4923-E059-052A-90DF-3FF96F4CB5BA}"/>
          </ac:picMkLst>
        </pc:picChg>
        <pc:picChg chg="del">
          <ac:chgData name="Onno PAAP" userId="9381804c-53ef-41f2-8f98-26f143213059" providerId="ADAL" clId="{CA8227C6-068C-490E-B08D-B274DABAF5BB}" dt="2024-09-11T14:41:25.814" v="14" actId="478"/>
          <ac:picMkLst>
            <pc:docMk/>
            <pc:sldMk cId="491591807" sldId="389"/>
            <ac:picMk id="4" creationId="{71F6FC74-874D-6F51-5386-292CC2EF129A}"/>
          </ac:picMkLst>
        </pc:picChg>
      </pc:sldChg>
    </pc:docChg>
  </pc:docChgLst>
  <pc:docChgLst>
    <pc:chgData name="Jason Roberts" userId="cfff9079-c9fd-4e82-81d8-2e3c7c006743" providerId="ADAL" clId="{CC85407D-C394-49F9-9F59-EB802B7045E3}"/>
    <pc:docChg chg="undo custSel modSld">
      <pc:chgData name="Jason Roberts" userId="cfff9079-c9fd-4e82-81d8-2e3c7c006743" providerId="ADAL" clId="{CC85407D-C394-49F9-9F59-EB802B7045E3}" dt="2022-05-17T14:00:01.010" v="6" actId="5900"/>
      <pc:docMkLst>
        <pc:docMk/>
      </pc:docMkLst>
      <pc:sldChg chg="modSp mod addCm modCm">
        <pc:chgData name="Jason Roberts" userId="cfff9079-c9fd-4e82-81d8-2e3c7c006743" providerId="ADAL" clId="{CC85407D-C394-49F9-9F59-EB802B7045E3}" dt="2022-05-17T14:00:01.010" v="6" actId="5900"/>
        <pc:sldMkLst>
          <pc:docMk/>
          <pc:sldMk cId="1471835704" sldId="299"/>
        </pc:sldMkLst>
        <pc:picChg chg="mod">
          <ac:chgData name="Jason Roberts" userId="cfff9079-c9fd-4e82-81d8-2e3c7c006743" providerId="ADAL" clId="{CC85407D-C394-49F9-9F59-EB802B7045E3}" dt="2022-05-17T13:58:19.817" v="3" actId="1076"/>
          <ac:picMkLst>
            <pc:docMk/>
            <pc:sldMk cId="1471835704" sldId="299"/>
            <ac:picMk id="2" creationId="{00000000-0000-0000-0000-000000000000}"/>
          </ac:picMkLst>
        </pc:picChg>
      </pc:sldChg>
      <pc:sldChg chg="modSp mod">
        <pc:chgData name="Jason Roberts" userId="cfff9079-c9fd-4e82-81d8-2e3c7c006743" providerId="ADAL" clId="{CC85407D-C394-49F9-9F59-EB802B7045E3}" dt="2022-05-17T13:37:08.813" v="1" actId="1076"/>
        <pc:sldMkLst>
          <pc:docMk/>
          <pc:sldMk cId="3564902723" sldId="378"/>
        </pc:sldMkLst>
        <pc:picChg chg="mod">
          <ac:chgData name="Jason Roberts" userId="cfff9079-c9fd-4e82-81d8-2e3c7c006743" providerId="ADAL" clId="{CC85407D-C394-49F9-9F59-EB802B7045E3}" dt="2022-05-17T13:37:08.813" v="1" actId="1076"/>
          <ac:picMkLst>
            <pc:docMk/>
            <pc:sldMk cId="3564902723" sldId="378"/>
            <ac:picMk id="2" creationId="{00000000-0000-0000-0000-000000000000}"/>
          </ac:picMkLst>
        </pc:picChg>
      </pc:sldChg>
    </pc:docChg>
  </pc:docChgLst>
  <pc:docChgLst>
    <pc:chgData name="Ciminera Pasquale" userId="874dc1f9-3c24-4cd3-99b5-3c8d891b6c91" providerId="ADAL" clId="{0AE47CF6-4A91-4BBD-8AFE-9D9B8E2812BD}"/>
    <pc:docChg chg="modSld">
      <pc:chgData name="Ciminera Pasquale" userId="874dc1f9-3c24-4cd3-99b5-3c8d891b6c91" providerId="ADAL" clId="{0AE47CF6-4A91-4BBD-8AFE-9D9B8E2812BD}" dt="2021-12-20T17:04:19.618" v="0" actId="1076"/>
      <pc:docMkLst>
        <pc:docMk/>
      </pc:docMkLst>
      <pc:sldChg chg="modSp mod">
        <pc:chgData name="Ciminera Pasquale" userId="874dc1f9-3c24-4cd3-99b5-3c8d891b6c91" providerId="ADAL" clId="{0AE47CF6-4A91-4BBD-8AFE-9D9B8E2812BD}" dt="2021-12-20T17:04:19.618" v="0" actId="1076"/>
        <pc:sldMkLst>
          <pc:docMk/>
          <pc:sldMk cId="1468558896" sldId="310"/>
        </pc:sldMkLst>
        <pc:picChg chg="mod">
          <ac:chgData name="Ciminera Pasquale" userId="874dc1f9-3c24-4cd3-99b5-3c8d891b6c91" providerId="ADAL" clId="{0AE47CF6-4A91-4BBD-8AFE-9D9B8E2812BD}" dt="2021-12-20T17:04:19.618" v="0" actId="1076"/>
          <ac:picMkLst>
            <pc:docMk/>
            <pc:sldMk cId="1468558896" sldId="310"/>
            <ac:picMk id="3" creationId="{00000000-0000-0000-0000-000000000000}"/>
          </ac:picMkLst>
        </pc:picChg>
      </pc:sldChg>
    </pc:docChg>
  </pc:docChgLst>
  <pc:docChgLst>
    <pc:chgData name="Onno PAAP" userId="9381804c-53ef-41f2-8f98-26f143213059" providerId="ADAL" clId="{581D928D-49FF-4178-8357-D664B2D18A03}"/>
    <pc:docChg chg="undo custSel addSld delSld modSld">
      <pc:chgData name="Onno PAAP" userId="9381804c-53ef-41f2-8f98-26f143213059" providerId="ADAL" clId="{581D928D-49FF-4178-8357-D664B2D18A03}" dt="2024-09-29T10:09:42.099" v="706" actId="20577"/>
      <pc:docMkLst>
        <pc:docMk/>
      </pc:docMkLst>
      <pc:sldChg chg="modSp mod">
        <pc:chgData name="Onno PAAP" userId="9381804c-53ef-41f2-8f98-26f143213059" providerId="ADAL" clId="{581D928D-49FF-4178-8357-D664B2D18A03}" dt="2024-09-29T10:09:42.099" v="706" actId="20577"/>
        <pc:sldMkLst>
          <pc:docMk/>
          <pc:sldMk cId="3208844852" sldId="256"/>
        </pc:sldMkLst>
        <pc:spChg chg="mod">
          <ac:chgData name="Onno PAAP" userId="9381804c-53ef-41f2-8f98-26f143213059" providerId="ADAL" clId="{581D928D-49FF-4178-8357-D664B2D18A03}" dt="2024-09-29T10:09:42.099" v="706" actId="20577"/>
          <ac:spMkLst>
            <pc:docMk/>
            <pc:sldMk cId="3208844852" sldId="256"/>
            <ac:spMk id="4" creationId="{00000000-0000-0000-0000-000000000000}"/>
          </ac:spMkLst>
        </pc:spChg>
      </pc:sldChg>
      <pc:sldChg chg="addSp delSp modSp mod">
        <pc:chgData name="Onno PAAP" userId="9381804c-53ef-41f2-8f98-26f143213059" providerId="ADAL" clId="{581D928D-49FF-4178-8357-D664B2D18A03}" dt="2024-09-25T11:03:02.343" v="4" actId="1076"/>
        <pc:sldMkLst>
          <pc:docMk/>
          <pc:sldMk cId="276894369" sldId="258"/>
        </pc:sldMkLst>
        <pc:picChg chg="add mod">
          <ac:chgData name="Onno PAAP" userId="9381804c-53ef-41f2-8f98-26f143213059" providerId="ADAL" clId="{581D928D-49FF-4178-8357-D664B2D18A03}" dt="2024-09-25T11:03:02.343" v="4" actId="1076"/>
          <ac:picMkLst>
            <pc:docMk/>
            <pc:sldMk cId="276894369" sldId="258"/>
            <ac:picMk id="4" creationId="{34176B67-9AA6-2686-435C-107714A98635}"/>
          </ac:picMkLst>
        </pc:picChg>
        <pc:picChg chg="del">
          <ac:chgData name="Onno PAAP" userId="9381804c-53ef-41f2-8f98-26f143213059" providerId="ADAL" clId="{581D928D-49FF-4178-8357-D664B2D18A03}" dt="2024-09-25T11:02:49.100" v="0" actId="478"/>
          <ac:picMkLst>
            <pc:docMk/>
            <pc:sldMk cId="276894369" sldId="258"/>
            <ac:picMk id="5" creationId="{A725B446-1F12-4150-BE16-CEAF61F9375C}"/>
          </ac:picMkLst>
        </pc:picChg>
      </pc:sldChg>
      <pc:sldChg chg="addSp delSp modSp mod">
        <pc:chgData name="Onno PAAP" userId="9381804c-53ef-41f2-8f98-26f143213059" providerId="ADAL" clId="{581D928D-49FF-4178-8357-D664B2D18A03}" dt="2024-09-27T08:15:13.010" v="269" actId="20577"/>
        <pc:sldMkLst>
          <pc:docMk/>
          <pc:sldMk cId="1667815644" sldId="259"/>
        </pc:sldMkLst>
        <pc:spChg chg="mod">
          <ac:chgData name="Onno PAAP" userId="9381804c-53ef-41f2-8f98-26f143213059" providerId="ADAL" clId="{581D928D-49FF-4178-8357-D664B2D18A03}" dt="2024-09-27T08:15:13.010" v="269" actId="20577"/>
          <ac:spMkLst>
            <pc:docMk/>
            <pc:sldMk cId="1667815644" sldId="259"/>
            <ac:spMk id="3" creationId="{00000000-0000-0000-0000-000000000000}"/>
          </ac:spMkLst>
        </pc:spChg>
        <pc:picChg chg="add mod">
          <ac:chgData name="Onno PAAP" userId="9381804c-53ef-41f2-8f98-26f143213059" providerId="ADAL" clId="{581D928D-49FF-4178-8357-D664B2D18A03}" dt="2024-09-25T11:05:00.309" v="7" actId="14100"/>
          <ac:picMkLst>
            <pc:docMk/>
            <pc:sldMk cId="1667815644" sldId="259"/>
            <ac:picMk id="4" creationId="{4582B1D5-FBF5-D59A-2FB0-B78A8B157F7A}"/>
          </ac:picMkLst>
        </pc:picChg>
        <pc:picChg chg="del">
          <ac:chgData name="Onno PAAP" userId="9381804c-53ef-41f2-8f98-26f143213059" providerId="ADAL" clId="{581D928D-49FF-4178-8357-D664B2D18A03}" dt="2024-09-25T11:04:53.097" v="5" actId="478"/>
          <ac:picMkLst>
            <pc:docMk/>
            <pc:sldMk cId="1667815644" sldId="259"/>
            <ac:picMk id="5" creationId="{47F295D3-49C5-4008-A355-FC786159B5F3}"/>
          </ac:picMkLst>
        </pc:picChg>
      </pc:sldChg>
      <pc:sldChg chg="addSp delSp modSp mod">
        <pc:chgData name="Onno PAAP" userId="9381804c-53ef-41f2-8f98-26f143213059" providerId="ADAL" clId="{581D928D-49FF-4178-8357-D664B2D18A03}" dt="2024-09-25T11:07:12.293" v="11" actId="14100"/>
        <pc:sldMkLst>
          <pc:docMk/>
          <pc:sldMk cId="2938891038" sldId="260"/>
        </pc:sldMkLst>
        <pc:picChg chg="del">
          <ac:chgData name="Onno PAAP" userId="9381804c-53ef-41f2-8f98-26f143213059" providerId="ADAL" clId="{581D928D-49FF-4178-8357-D664B2D18A03}" dt="2024-09-25T11:07:01.656" v="8" actId="478"/>
          <ac:picMkLst>
            <pc:docMk/>
            <pc:sldMk cId="2938891038" sldId="260"/>
            <ac:picMk id="3" creationId="{E8DE9E47-66C8-D3FB-3160-F73D723FE3E6}"/>
          </ac:picMkLst>
        </pc:picChg>
        <pc:picChg chg="add mod">
          <ac:chgData name="Onno PAAP" userId="9381804c-53ef-41f2-8f98-26f143213059" providerId="ADAL" clId="{581D928D-49FF-4178-8357-D664B2D18A03}" dt="2024-09-25T11:07:12.293" v="11" actId="14100"/>
          <ac:picMkLst>
            <pc:docMk/>
            <pc:sldMk cId="2938891038" sldId="260"/>
            <ac:picMk id="5" creationId="{F8BD3845-9425-E51A-F17A-F9A51BCEBE94}"/>
          </ac:picMkLst>
        </pc:picChg>
      </pc:sldChg>
      <pc:sldChg chg="addSp delSp mod">
        <pc:chgData name="Onno PAAP" userId="9381804c-53ef-41f2-8f98-26f143213059" providerId="ADAL" clId="{581D928D-49FF-4178-8357-D664B2D18A03}" dt="2024-09-25T11:08:53.632" v="13" actId="22"/>
        <pc:sldMkLst>
          <pc:docMk/>
          <pc:sldMk cId="3509184502" sldId="264"/>
        </pc:sldMkLst>
        <pc:picChg chg="del">
          <ac:chgData name="Onno PAAP" userId="9381804c-53ef-41f2-8f98-26f143213059" providerId="ADAL" clId="{581D928D-49FF-4178-8357-D664B2D18A03}" dt="2024-09-25T11:08:52.930" v="12" actId="478"/>
          <ac:picMkLst>
            <pc:docMk/>
            <pc:sldMk cId="3509184502" sldId="264"/>
            <ac:picMk id="3" creationId="{0B4A98BE-4798-E5D6-4D10-47392F816606}"/>
          </ac:picMkLst>
        </pc:picChg>
        <pc:picChg chg="add">
          <ac:chgData name="Onno PAAP" userId="9381804c-53ef-41f2-8f98-26f143213059" providerId="ADAL" clId="{581D928D-49FF-4178-8357-D664B2D18A03}" dt="2024-09-25T11:08:53.632" v="13" actId="22"/>
          <ac:picMkLst>
            <pc:docMk/>
            <pc:sldMk cId="3509184502" sldId="264"/>
            <ac:picMk id="5" creationId="{B9F40A9F-851F-B3DF-FE02-4DE929AE424D}"/>
          </ac:picMkLst>
        </pc:picChg>
      </pc:sldChg>
      <pc:sldChg chg="addSp delSp modSp mod">
        <pc:chgData name="Onno PAAP" userId="9381804c-53ef-41f2-8f98-26f143213059" providerId="ADAL" clId="{581D928D-49FF-4178-8357-D664B2D18A03}" dt="2024-09-25T14:20:48.411" v="27" actId="14100"/>
        <pc:sldMkLst>
          <pc:docMk/>
          <pc:sldMk cId="4277914826" sldId="265"/>
        </pc:sldMkLst>
        <pc:picChg chg="del">
          <ac:chgData name="Onno PAAP" userId="9381804c-53ef-41f2-8f98-26f143213059" providerId="ADAL" clId="{581D928D-49FF-4178-8357-D664B2D18A03}" dt="2024-09-25T14:20:40.450" v="24" actId="478"/>
          <ac:picMkLst>
            <pc:docMk/>
            <pc:sldMk cId="4277914826" sldId="265"/>
            <ac:picMk id="3" creationId="{7AF4C65E-912F-2629-7C4E-31FF0E34D939}"/>
          </ac:picMkLst>
        </pc:picChg>
        <pc:picChg chg="add mod">
          <ac:chgData name="Onno PAAP" userId="9381804c-53ef-41f2-8f98-26f143213059" providerId="ADAL" clId="{581D928D-49FF-4178-8357-D664B2D18A03}" dt="2024-09-25T14:20:48.411" v="27" actId="14100"/>
          <ac:picMkLst>
            <pc:docMk/>
            <pc:sldMk cId="4277914826" sldId="265"/>
            <ac:picMk id="5" creationId="{B0C44EC2-26E6-B6C2-538C-BB6D1B22807B}"/>
          </ac:picMkLst>
        </pc:picChg>
      </pc:sldChg>
      <pc:sldChg chg="addSp delSp modSp mod">
        <pc:chgData name="Onno PAAP" userId="9381804c-53ef-41f2-8f98-26f143213059" providerId="ADAL" clId="{581D928D-49FF-4178-8357-D664B2D18A03}" dt="2024-09-26T10:55:15.850" v="74" actId="207"/>
        <pc:sldMkLst>
          <pc:docMk/>
          <pc:sldMk cId="964814626" sldId="270"/>
        </pc:sldMkLst>
        <pc:spChg chg="mod">
          <ac:chgData name="Onno PAAP" userId="9381804c-53ef-41f2-8f98-26f143213059" providerId="ADAL" clId="{581D928D-49FF-4178-8357-D664B2D18A03}" dt="2024-09-26T10:55:15.850" v="74" actId="207"/>
          <ac:spMkLst>
            <pc:docMk/>
            <pc:sldMk cId="964814626" sldId="270"/>
            <ac:spMk id="4" creationId="{00000000-0000-0000-0000-000000000000}"/>
          </ac:spMkLst>
        </pc:spChg>
        <pc:picChg chg="del">
          <ac:chgData name="Onno PAAP" userId="9381804c-53ef-41f2-8f98-26f143213059" providerId="ADAL" clId="{581D928D-49FF-4178-8357-D664B2D18A03}" dt="2024-09-26T10:55:00.177" v="72" actId="478"/>
          <ac:picMkLst>
            <pc:docMk/>
            <pc:sldMk cId="964814626" sldId="270"/>
            <ac:picMk id="6" creationId="{00000000-0000-0000-0000-000000000000}"/>
          </ac:picMkLst>
        </pc:picChg>
        <pc:picChg chg="add">
          <ac:chgData name="Onno PAAP" userId="9381804c-53ef-41f2-8f98-26f143213059" providerId="ADAL" clId="{581D928D-49FF-4178-8357-D664B2D18A03}" dt="2024-09-26T10:55:00.738" v="73" actId="22"/>
          <ac:picMkLst>
            <pc:docMk/>
            <pc:sldMk cId="964814626" sldId="270"/>
            <ac:picMk id="7" creationId="{47BD70D8-6379-F7C1-9AD9-5DCE78FB1191}"/>
          </ac:picMkLst>
        </pc:picChg>
      </pc:sldChg>
      <pc:sldChg chg="addSp delSp modSp mod">
        <pc:chgData name="Onno PAAP" userId="9381804c-53ef-41f2-8f98-26f143213059" providerId="ADAL" clId="{581D928D-49FF-4178-8357-D664B2D18A03}" dt="2024-09-26T09:05:41.998" v="58" actId="14100"/>
        <pc:sldMkLst>
          <pc:docMk/>
          <pc:sldMk cId="83990901" sldId="271"/>
        </pc:sldMkLst>
        <pc:picChg chg="del">
          <ac:chgData name="Onno PAAP" userId="9381804c-53ef-41f2-8f98-26f143213059" providerId="ADAL" clId="{581D928D-49FF-4178-8357-D664B2D18A03}" dt="2024-09-26T09:05:34.999" v="55" actId="478"/>
          <ac:picMkLst>
            <pc:docMk/>
            <pc:sldMk cId="83990901" sldId="271"/>
            <ac:picMk id="4" creationId="{00000000-0000-0000-0000-000000000000}"/>
          </ac:picMkLst>
        </pc:picChg>
        <pc:picChg chg="add mod">
          <ac:chgData name="Onno PAAP" userId="9381804c-53ef-41f2-8f98-26f143213059" providerId="ADAL" clId="{581D928D-49FF-4178-8357-D664B2D18A03}" dt="2024-09-26T09:05:41.998" v="58" actId="14100"/>
          <ac:picMkLst>
            <pc:docMk/>
            <pc:sldMk cId="83990901" sldId="271"/>
            <ac:picMk id="5" creationId="{1ED58AB8-91B1-6096-7D8B-8D2F1262D761}"/>
          </ac:picMkLst>
        </pc:picChg>
      </pc:sldChg>
      <pc:sldChg chg="addSp delSp modSp mod">
        <pc:chgData name="Onno PAAP" userId="9381804c-53ef-41f2-8f98-26f143213059" providerId="ADAL" clId="{581D928D-49FF-4178-8357-D664B2D18A03}" dt="2024-09-26T09:07:06.401" v="62" actId="14100"/>
        <pc:sldMkLst>
          <pc:docMk/>
          <pc:sldMk cId="3797196417" sldId="272"/>
        </pc:sldMkLst>
        <pc:picChg chg="del">
          <ac:chgData name="Onno PAAP" userId="9381804c-53ef-41f2-8f98-26f143213059" providerId="ADAL" clId="{581D928D-49FF-4178-8357-D664B2D18A03}" dt="2024-09-26T09:07:00.359" v="59" actId="478"/>
          <ac:picMkLst>
            <pc:docMk/>
            <pc:sldMk cId="3797196417" sldId="272"/>
            <ac:picMk id="2" creationId="{00000000-0000-0000-0000-000000000000}"/>
          </ac:picMkLst>
        </pc:picChg>
        <pc:picChg chg="add mod">
          <ac:chgData name="Onno PAAP" userId="9381804c-53ef-41f2-8f98-26f143213059" providerId="ADAL" clId="{581D928D-49FF-4178-8357-D664B2D18A03}" dt="2024-09-26T09:07:06.401" v="62" actId="14100"/>
          <ac:picMkLst>
            <pc:docMk/>
            <pc:sldMk cId="3797196417" sldId="272"/>
            <ac:picMk id="5" creationId="{1CFB1AB3-7F94-CCBC-1015-94295357EDE0}"/>
          </ac:picMkLst>
        </pc:picChg>
      </pc:sldChg>
      <pc:sldChg chg="addSp delSp modSp mod">
        <pc:chgData name="Onno PAAP" userId="9381804c-53ef-41f2-8f98-26f143213059" providerId="ADAL" clId="{581D928D-49FF-4178-8357-D664B2D18A03}" dt="2024-09-26T09:09:20.635" v="67" actId="14100"/>
        <pc:sldMkLst>
          <pc:docMk/>
          <pc:sldMk cId="3106575127" sldId="273"/>
        </pc:sldMkLst>
        <pc:picChg chg="del">
          <ac:chgData name="Onno PAAP" userId="9381804c-53ef-41f2-8f98-26f143213059" providerId="ADAL" clId="{581D928D-49FF-4178-8357-D664B2D18A03}" dt="2024-09-26T09:09:12.471" v="63" actId="478"/>
          <ac:picMkLst>
            <pc:docMk/>
            <pc:sldMk cId="3106575127" sldId="273"/>
            <ac:picMk id="3" creationId="{2DD8F24E-D168-D232-981E-88C664BCE6BB}"/>
          </ac:picMkLst>
        </pc:picChg>
        <pc:picChg chg="add mod">
          <ac:chgData name="Onno PAAP" userId="9381804c-53ef-41f2-8f98-26f143213059" providerId="ADAL" clId="{581D928D-49FF-4178-8357-D664B2D18A03}" dt="2024-09-26T09:09:20.635" v="67" actId="14100"/>
          <ac:picMkLst>
            <pc:docMk/>
            <pc:sldMk cId="3106575127" sldId="273"/>
            <ac:picMk id="5" creationId="{41CF3DD2-BAC0-AD13-A779-08AC1645E30C}"/>
          </ac:picMkLst>
        </pc:picChg>
      </pc:sldChg>
      <pc:sldChg chg="addSp delSp modSp mod">
        <pc:chgData name="Onno PAAP" userId="9381804c-53ef-41f2-8f98-26f143213059" providerId="ADAL" clId="{581D928D-49FF-4178-8357-D664B2D18A03}" dt="2024-09-27T06:37:47.599" v="232" actId="14100"/>
        <pc:sldMkLst>
          <pc:docMk/>
          <pc:sldMk cId="3772383445" sldId="280"/>
        </pc:sldMkLst>
        <pc:picChg chg="del">
          <ac:chgData name="Onno PAAP" userId="9381804c-53ef-41f2-8f98-26f143213059" providerId="ADAL" clId="{581D928D-49FF-4178-8357-D664B2D18A03}" dt="2024-09-27T06:37:38.954" v="229" actId="478"/>
          <ac:picMkLst>
            <pc:docMk/>
            <pc:sldMk cId="3772383445" sldId="280"/>
            <ac:picMk id="3" creationId="{AEDA9463-1269-4F44-6B2D-0AF98131918D}"/>
          </ac:picMkLst>
        </pc:picChg>
        <pc:picChg chg="add mod">
          <ac:chgData name="Onno PAAP" userId="9381804c-53ef-41f2-8f98-26f143213059" providerId="ADAL" clId="{581D928D-49FF-4178-8357-D664B2D18A03}" dt="2024-09-27T06:37:47.599" v="232" actId="14100"/>
          <ac:picMkLst>
            <pc:docMk/>
            <pc:sldMk cId="3772383445" sldId="280"/>
            <ac:picMk id="5" creationId="{5F6EB34E-D8A9-ED00-E5AF-F72C283522F0}"/>
          </ac:picMkLst>
        </pc:picChg>
      </pc:sldChg>
      <pc:sldChg chg="addSp delSp modSp mod">
        <pc:chgData name="Onno PAAP" userId="9381804c-53ef-41f2-8f98-26f143213059" providerId="ADAL" clId="{581D928D-49FF-4178-8357-D664B2D18A03}" dt="2024-09-27T06:43:42.431" v="236" actId="14100"/>
        <pc:sldMkLst>
          <pc:docMk/>
          <pc:sldMk cId="3520124347" sldId="284"/>
        </pc:sldMkLst>
        <pc:picChg chg="add mod">
          <ac:chgData name="Onno PAAP" userId="9381804c-53ef-41f2-8f98-26f143213059" providerId="ADAL" clId="{581D928D-49FF-4178-8357-D664B2D18A03}" dt="2024-09-27T06:43:42.431" v="236" actId="14100"/>
          <ac:picMkLst>
            <pc:docMk/>
            <pc:sldMk cId="3520124347" sldId="284"/>
            <ac:picMk id="4" creationId="{FC3A2286-56EE-A373-E00E-B9C7C9861F7A}"/>
          </ac:picMkLst>
        </pc:picChg>
        <pc:picChg chg="del">
          <ac:chgData name="Onno PAAP" userId="9381804c-53ef-41f2-8f98-26f143213059" providerId="ADAL" clId="{581D928D-49FF-4178-8357-D664B2D18A03}" dt="2024-09-27T06:43:32.866" v="233" actId="478"/>
          <ac:picMkLst>
            <pc:docMk/>
            <pc:sldMk cId="3520124347" sldId="284"/>
            <ac:picMk id="5" creationId="{E44B63A4-BEA1-374A-2AD5-899042042204}"/>
          </ac:picMkLst>
        </pc:picChg>
      </pc:sldChg>
      <pc:sldChg chg="addSp delSp modSp mod">
        <pc:chgData name="Onno PAAP" userId="9381804c-53ef-41f2-8f98-26f143213059" providerId="ADAL" clId="{581D928D-49FF-4178-8357-D664B2D18A03}" dt="2024-09-27T06:50:31.887" v="241" actId="1076"/>
        <pc:sldMkLst>
          <pc:docMk/>
          <pc:sldMk cId="3694349317" sldId="286"/>
        </pc:sldMkLst>
        <pc:picChg chg="add mod">
          <ac:chgData name="Onno PAAP" userId="9381804c-53ef-41f2-8f98-26f143213059" providerId="ADAL" clId="{581D928D-49FF-4178-8357-D664B2D18A03}" dt="2024-09-27T06:50:31.887" v="241" actId="1076"/>
          <ac:picMkLst>
            <pc:docMk/>
            <pc:sldMk cId="3694349317" sldId="286"/>
            <ac:picMk id="4" creationId="{6A8982B2-DD38-27B1-BD00-C446A9187CB8}"/>
          </ac:picMkLst>
        </pc:picChg>
        <pc:picChg chg="del">
          <ac:chgData name="Onno PAAP" userId="9381804c-53ef-41f2-8f98-26f143213059" providerId="ADAL" clId="{581D928D-49FF-4178-8357-D664B2D18A03}" dt="2024-09-27T06:50:16.622" v="237" actId="478"/>
          <ac:picMkLst>
            <pc:docMk/>
            <pc:sldMk cId="3694349317" sldId="286"/>
            <ac:picMk id="5" creationId="{8301C7EE-045B-A37E-9E17-1D37C8885030}"/>
          </ac:picMkLst>
        </pc:picChg>
      </pc:sldChg>
      <pc:sldChg chg="addSp delSp modSp mod">
        <pc:chgData name="Onno PAAP" userId="9381804c-53ef-41f2-8f98-26f143213059" providerId="ADAL" clId="{581D928D-49FF-4178-8357-D664B2D18A03}" dt="2024-09-26T10:58:08.686" v="83" actId="14100"/>
        <pc:sldMkLst>
          <pc:docMk/>
          <pc:sldMk cId="1007257306" sldId="288"/>
        </pc:sldMkLst>
        <pc:picChg chg="del">
          <ac:chgData name="Onno PAAP" userId="9381804c-53ef-41f2-8f98-26f143213059" providerId="ADAL" clId="{581D928D-49FF-4178-8357-D664B2D18A03}" dt="2024-09-26T10:57:08.871" v="75" actId="478"/>
          <ac:picMkLst>
            <pc:docMk/>
            <pc:sldMk cId="1007257306" sldId="288"/>
            <ac:picMk id="3" creationId="{CFA64194-D122-EA63-6FC7-148DD85131BD}"/>
          </ac:picMkLst>
        </pc:picChg>
        <pc:picChg chg="add del mod">
          <ac:chgData name="Onno PAAP" userId="9381804c-53ef-41f2-8f98-26f143213059" providerId="ADAL" clId="{581D928D-49FF-4178-8357-D664B2D18A03}" dt="2024-09-26T10:58:00.988" v="80" actId="478"/>
          <ac:picMkLst>
            <pc:docMk/>
            <pc:sldMk cId="1007257306" sldId="288"/>
            <ac:picMk id="5" creationId="{7B8E1BFB-A957-B91E-4A78-50D1EFA61540}"/>
          </ac:picMkLst>
        </pc:picChg>
        <pc:picChg chg="add mod">
          <ac:chgData name="Onno PAAP" userId="9381804c-53ef-41f2-8f98-26f143213059" providerId="ADAL" clId="{581D928D-49FF-4178-8357-D664B2D18A03}" dt="2024-09-26T10:58:08.686" v="83" actId="14100"/>
          <ac:picMkLst>
            <pc:docMk/>
            <pc:sldMk cId="1007257306" sldId="288"/>
            <ac:picMk id="7" creationId="{A6B64331-20F8-546F-34A1-C224C8A002D8}"/>
          </ac:picMkLst>
        </pc:picChg>
      </pc:sldChg>
      <pc:sldChg chg="addSp delSp modSp mod">
        <pc:chgData name="Onno PAAP" userId="9381804c-53ef-41f2-8f98-26f143213059" providerId="ADAL" clId="{581D928D-49FF-4178-8357-D664B2D18A03}" dt="2024-09-27T08:25:55.532" v="329" actId="14100"/>
        <pc:sldMkLst>
          <pc:docMk/>
          <pc:sldMk cId="2627567318" sldId="290"/>
        </pc:sldMkLst>
        <pc:picChg chg="del">
          <ac:chgData name="Onno PAAP" userId="9381804c-53ef-41f2-8f98-26f143213059" providerId="ADAL" clId="{581D928D-49FF-4178-8357-D664B2D18A03}" dt="2024-09-27T08:25:49.172" v="326" actId="478"/>
          <ac:picMkLst>
            <pc:docMk/>
            <pc:sldMk cId="2627567318" sldId="290"/>
            <ac:picMk id="3" creationId="{3545E6E4-C90E-AF29-0647-C20AB284928B}"/>
          </ac:picMkLst>
        </pc:picChg>
        <pc:picChg chg="add mod">
          <ac:chgData name="Onno PAAP" userId="9381804c-53ef-41f2-8f98-26f143213059" providerId="ADAL" clId="{581D928D-49FF-4178-8357-D664B2D18A03}" dt="2024-09-27T08:25:55.532" v="329" actId="14100"/>
          <ac:picMkLst>
            <pc:docMk/>
            <pc:sldMk cId="2627567318" sldId="290"/>
            <ac:picMk id="5" creationId="{15CFF4B8-59E3-7C37-7916-E5F9488BA930}"/>
          </ac:picMkLst>
        </pc:picChg>
      </pc:sldChg>
      <pc:sldChg chg="addSp delSp modSp mod">
        <pc:chgData name="Onno PAAP" userId="9381804c-53ef-41f2-8f98-26f143213059" providerId="ADAL" clId="{581D928D-49FF-4178-8357-D664B2D18A03}" dt="2024-09-27T08:27:32.453" v="333" actId="14100"/>
        <pc:sldMkLst>
          <pc:docMk/>
          <pc:sldMk cId="2419317295" sldId="291"/>
        </pc:sldMkLst>
        <pc:picChg chg="add mod">
          <ac:chgData name="Onno PAAP" userId="9381804c-53ef-41f2-8f98-26f143213059" providerId="ADAL" clId="{581D928D-49FF-4178-8357-D664B2D18A03}" dt="2024-09-27T08:27:32.453" v="333" actId="14100"/>
          <ac:picMkLst>
            <pc:docMk/>
            <pc:sldMk cId="2419317295" sldId="291"/>
            <ac:picMk id="3" creationId="{1CD7DCCC-5399-091C-28C8-FB35B5634EE7}"/>
          </ac:picMkLst>
        </pc:picChg>
        <pc:picChg chg="del">
          <ac:chgData name="Onno PAAP" userId="9381804c-53ef-41f2-8f98-26f143213059" providerId="ADAL" clId="{581D928D-49FF-4178-8357-D664B2D18A03}" dt="2024-09-27T08:27:25.600" v="330" actId="478"/>
          <ac:picMkLst>
            <pc:docMk/>
            <pc:sldMk cId="2419317295" sldId="291"/>
            <ac:picMk id="5" creationId="{00000000-0000-0000-0000-000000000000}"/>
          </ac:picMkLst>
        </pc:picChg>
      </pc:sldChg>
      <pc:sldChg chg="addSp delSp modSp mod">
        <pc:chgData name="Onno PAAP" userId="9381804c-53ef-41f2-8f98-26f143213059" providerId="ADAL" clId="{581D928D-49FF-4178-8357-D664B2D18A03}" dt="2024-09-27T08:28:32.257" v="338" actId="166"/>
        <pc:sldMkLst>
          <pc:docMk/>
          <pc:sldMk cId="964049448" sldId="292"/>
        </pc:sldMkLst>
        <pc:spChg chg="ord">
          <ac:chgData name="Onno PAAP" userId="9381804c-53ef-41f2-8f98-26f143213059" providerId="ADAL" clId="{581D928D-49FF-4178-8357-D664B2D18A03}" dt="2024-09-27T08:28:32.257" v="338" actId="166"/>
          <ac:spMkLst>
            <pc:docMk/>
            <pc:sldMk cId="964049448" sldId="292"/>
            <ac:spMk id="4" creationId="{00000000-0000-0000-0000-000000000000}"/>
          </ac:spMkLst>
        </pc:spChg>
        <pc:picChg chg="del">
          <ac:chgData name="Onno PAAP" userId="9381804c-53ef-41f2-8f98-26f143213059" providerId="ADAL" clId="{581D928D-49FF-4178-8357-D664B2D18A03}" dt="2024-09-27T08:28:19.073" v="334" actId="478"/>
          <ac:picMkLst>
            <pc:docMk/>
            <pc:sldMk cId="964049448" sldId="292"/>
            <ac:picMk id="2" creationId="{00000000-0000-0000-0000-000000000000}"/>
          </ac:picMkLst>
        </pc:picChg>
        <pc:picChg chg="add mod">
          <ac:chgData name="Onno PAAP" userId="9381804c-53ef-41f2-8f98-26f143213059" providerId="ADAL" clId="{581D928D-49FF-4178-8357-D664B2D18A03}" dt="2024-09-27T08:28:26.763" v="337" actId="14100"/>
          <ac:picMkLst>
            <pc:docMk/>
            <pc:sldMk cId="964049448" sldId="292"/>
            <ac:picMk id="5" creationId="{896795AA-8119-D23F-ACEB-A06B6A43D3C2}"/>
          </ac:picMkLst>
        </pc:picChg>
      </pc:sldChg>
      <pc:sldChg chg="addSp delSp modSp mod">
        <pc:chgData name="Onno PAAP" userId="9381804c-53ef-41f2-8f98-26f143213059" providerId="ADAL" clId="{581D928D-49FF-4178-8357-D664B2D18A03}" dt="2024-09-27T08:29:20.333" v="342" actId="14100"/>
        <pc:sldMkLst>
          <pc:docMk/>
          <pc:sldMk cId="19430520" sldId="293"/>
        </pc:sldMkLst>
        <pc:picChg chg="add del mod">
          <ac:chgData name="Onno PAAP" userId="9381804c-53ef-41f2-8f98-26f143213059" providerId="ADAL" clId="{581D928D-49FF-4178-8357-D664B2D18A03}" dt="2024-09-27T08:29:11.853" v="339" actId="478"/>
          <ac:picMkLst>
            <pc:docMk/>
            <pc:sldMk cId="19430520" sldId="293"/>
            <ac:picMk id="3" creationId="{14607725-A501-92D1-0ED0-C90B72CF1D71}"/>
          </ac:picMkLst>
        </pc:picChg>
        <pc:picChg chg="add mod">
          <ac:chgData name="Onno PAAP" userId="9381804c-53ef-41f2-8f98-26f143213059" providerId="ADAL" clId="{581D928D-49FF-4178-8357-D664B2D18A03}" dt="2024-09-27T08:29:20.333" v="342" actId="14100"/>
          <ac:picMkLst>
            <pc:docMk/>
            <pc:sldMk cId="19430520" sldId="293"/>
            <ac:picMk id="5" creationId="{A0A8FC77-467D-14F1-3F68-150084664255}"/>
          </ac:picMkLst>
        </pc:picChg>
        <pc:picChg chg="del">
          <ac:chgData name="Onno PAAP" userId="9381804c-53ef-41f2-8f98-26f143213059" providerId="ADAL" clId="{581D928D-49FF-4178-8357-D664B2D18A03}" dt="2024-09-26T11:27:58.471" v="88" actId="478"/>
          <ac:picMkLst>
            <pc:docMk/>
            <pc:sldMk cId="19430520" sldId="293"/>
            <ac:picMk id="5" creationId="{A4BF0146-D8F8-5B29-D381-99B27E3B1222}"/>
          </ac:picMkLst>
        </pc:picChg>
      </pc:sldChg>
      <pc:sldChg chg="addSp delSp modSp mod">
        <pc:chgData name="Onno PAAP" userId="9381804c-53ef-41f2-8f98-26f143213059" providerId="ADAL" clId="{581D928D-49FF-4178-8357-D664B2D18A03}" dt="2024-09-26T11:45:36.152" v="137" actId="14100"/>
        <pc:sldMkLst>
          <pc:docMk/>
          <pc:sldMk cId="4067133058" sldId="295"/>
        </pc:sldMkLst>
        <pc:spChg chg="mod">
          <ac:chgData name="Onno PAAP" userId="9381804c-53ef-41f2-8f98-26f143213059" providerId="ADAL" clId="{581D928D-49FF-4178-8357-D664B2D18A03}" dt="2024-09-26T11:43:20.010" v="132" actId="20577"/>
          <ac:spMkLst>
            <pc:docMk/>
            <pc:sldMk cId="4067133058" sldId="295"/>
            <ac:spMk id="4" creationId="{00000000-0000-0000-0000-000000000000}"/>
          </ac:spMkLst>
        </pc:spChg>
        <pc:picChg chg="del">
          <ac:chgData name="Onno PAAP" userId="9381804c-53ef-41f2-8f98-26f143213059" providerId="ADAL" clId="{581D928D-49FF-4178-8357-D664B2D18A03}" dt="2024-09-26T11:45:21.874" v="133" actId="478"/>
          <ac:picMkLst>
            <pc:docMk/>
            <pc:sldMk cId="4067133058" sldId="295"/>
            <ac:picMk id="3" creationId="{91548A6F-D4C4-2DC4-76EB-96B20FBDD0C0}"/>
          </ac:picMkLst>
        </pc:picChg>
        <pc:picChg chg="add mod">
          <ac:chgData name="Onno PAAP" userId="9381804c-53ef-41f2-8f98-26f143213059" providerId="ADAL" clId="{581D928D-49FF-4178-8357-D664B2D18A03}" dt="2024-09-26T11:45:36.152" v="137" actId="14100"/>
          <ac:picMkLst>
            <pc:docMk/>
            <pc:sldMk cId="4067133058" sldId="295"/>
            <ac:picMk id="5" creationId="{14D4E70E-4088-BBDA-1558-108684A4C86E}"/>
          </ac:picMkLst>
        </pc:picChg>
      </pc:sldChg>
      <pc:sldChg chg="delSp del mod">
        <pc:chgData name="Onno PAAP" userId="9381804c-53ef-41f2-8f98-26f143213059" providerId="ADAL" clId="{581D928D-49FF-4178-8357-D664B2D18A03}" dt="2024-09-27T08:30:16.039" v="362" actId="2696"/>
        <pc:sldMkLst>
          <pc:docMk/>
          <pc:sldMk cId="116184381" sldId="296"/>
        </pc:sldMkLst>
        <pc:spChg chg="del">
          <ac:chgData name="Onno PAAP" userId="9381804c-53ef-41f2-8f98-26f143213059" providerId="ADAL" clId="{581D928D-49FF-4178-8357-D664B2D18A03}" dt="2024-09-26T11:52:30.195" v="143" actId="478"/>
          <ac:spMkLst>
            <pc:docMk/>
            <pc:sldMk cId="116184381" sldId="296"/>
            <ac:spMk id="4" creationId="{00000000-0000-0000-0000-000000000000}"/>
          </ac:spMkLst>
        </pc:spChg>
        <pc:picChg chg="del">
          <ac:chgData name="Onno PAAP" userId="9381804c-53ef-41f2-8f98-26f143213059" providerId="ADAL" clId="{581D928D-49FF-4178-8357-D664B2D18A03}" dt="2024-09-26T11:52:26.271" v="142" actId="478"/>
          <ac:picMkLst>
            <pc:docMk/>
            <pc:sldMk cId="116184381" sldId="296"/>
            <ac:picMk id="3" creationId="{A8211650-3AF8-1289-BC68-BF0A363D0CC6}"/>
          </ac:picMkLst>
        </pc:picChg>
      </pc:sldChg>
      <pc:sldChg chg="addSp delSp modSp mod">
        <pc:chgData name="Onno PAAP" userId="9381804c-53ef-41f2-8f98-26f143213059" providerId="ADAL" clId="{581D928D-49FF-4178-8357-D664B2D18A03}" dt="2024-09-27T08:31:50.843" v="366" actId="14100"/>
        <pc:sldMkLst>
          <pc:docMk/>
          <pc:sldMk cId="2982128895" sldId="297"/>
        </pc:sldMkLst>
        <pc:picChg chg="del">
          <ac:chgData name="Onno PAAP" userId="9381804c-53ef-41f2-8f98-26f143213059" providerId="ADAL" clId="{581D928D-49FF-4178-8357-D664B2D18A03}" dt="2024-09-26T11:49:52.301" v="138" actId="478"/>
          <ac:picMkLst>
            <pc:docMk/>
            <pc:sldMk cId="2982128895" sldId="297"/>
            <ac:picMk id="3" creationId="{30932CB3-94E9-011E-3B6E-487564ACA174}"/>
          </ac:picMkLst>
        </pc:picChg>
        <pc:picChg chg="add mod">
          <ac:chgData name="Onno PAAP" userId="9381804c-53ef-41f2-8f98-26f143213059" providerId="ADAL" clId="{581D928D-49FF-4178-8357-D664B2D18A03}" dt="2024-09-27T08:31:50.843" v="366" actId="14100"/>
          <ac:picMkLst>
            <pc:docMk/>
            <pc:sldMk cId="2982128895" sldId="297"/>
            <ac:picMk id="3" creationId="{82F36975-7AE8-E331-D6F5-26F287B72531}"/>
          </ac:picMkLst>
        </pc:picChg>
        <pc:picChg chg="add del mod">
          <ac:chgData name="Onno PAAP" userId="9381804c-53ef-41f2-8f98-26f143213059" providerId="ADAL" clId="{581D928D-49FF-4178-8357-D664B2D18A03}" dt="2024-09-27T08:31:41.834" v="363" actId="478"/>
          <ac:picMkLst>
            <pc:docMk/>
            <pc:sldMk cId="2982128895" sldId="297"/>
            <ac:picMk id="5" creationId="{1EE895DA-9AB4-FE3D-8185-981A82DAB648}"/>
          </ac:picMkLst>
        </pc:picChg>
      </pc:sldChg>
      <pc:sldChg chg="addSp delSp modSp mod">
        <pc:chgData name="Onno PAAP" userId="9381804c-53ef-41f2-8f98-26f143213059" providerId="ADAL" clId="{581D928D-49FF-4178-8357-D664B2D18A03}" dt="2024-09-26T12:02:11.166" v="152" actId="14100"/>
        <pc:sldMkLst>
          <pc:docMk/>
          <pc:sldMk cId="895226704" sldId="298"/>
        </pc:sldMkLst>
        <pc:picChg chg="del">
          <ac:chgData name="Onno PAAP" userId="9381804c-53ef-41f2-8f98-26f143213059" providerId="ADAL" clId="{581D928D-49FF-4178-8357-D664B2D18A03}" dt="2024-09-26T12:02:01.258" v="148" actId="478"/>
          <ac:picMkLst>
            <pc:docMk/>
            <pc:sldMk cId="895226704" sldId="298"/>
            <ac:picMk id="3" creationId="{00000000-0000-0000-0000-000000000000}"/>
          </ac:picMkLst>
        </pc:picChg>
        <pc:picChg chg="add mod">
          <ac:chgData name="Onno PAAP" userId="9381804c-53ef-41f2-8f98-26f143213059" providerId="ADAL" clId="{581D928D-49FF-4178-8357-D664B2D18A03}" dt="2024-09-26T12:02:11.166" v="152" actId="14100"/>
          <ac:picMkLst>
            <pc:docMk/>
            <pc:sldMk cId="895226704" sldId="298"/>
            <ac:picMk id="5" creationId="{DC8898B1-23E8-5728-7575-A9BA85CE973A}"/>
          </ac:picMkLst>
        </pc:picChg>
      </pc:sldChg>
      <pc:sldChg chg="addSp delSp modSp mod">
        <pc:chgData name="Onno PAAP" userId="9381804c-53ef-41f2-8f98-26f143213059" providerId="ADAL" clId="{581D928D-49FF-4178-8357-D664B2D18A03}" dt="2024-09-26T11:26:07.967" v="87" actId="14100"/>
        <pc:sldMkLst>
          <pc:docMk/>
          <pc:sldMk cId="1471835704" sldId="299"/>
        </pc:sldMkLst>
        <pc:picChg chg="del">
          <ac:chgData name="Onno PAAP" userId="9381804c-53ef-41f2-8f98-26f143213059" providerId="ADAL" clId="{581D928D-49FF-4178-8357-D664B2D18A03}" dt="2024-09-26T11:26:01.148" v="84" actId="478"/>
          <ac:picMkLst>
            <pc:docMk/>
            <pc:sldMk cId="1471835704" sldId="299"/>
            <ac:picMk id="3" creationId="{F5E01AA7-56DA-4398-BC1E-3BDF07413D8A}"/>
          </ac:picMkLst>
        </pc:picChg>
        <pc:picChg chg="add mod">
          <ac:chgData name="Onno PAAP" userId="9381804c-53ef-41f2-8f98-26f143213059" providerId="ADAL" clId="{581D928D-49FF-4178-8357-D664B2D18A03}" dt="2024-09-26T11:26:07.967" v="87" actId="14100"/>
          <ac:picMkLst>
            <pc:docMk/>
            <pc:sldMk cId="1471835704" sldId="299"/>
            <ac:picMk id="5" creationId="{B083565D-7E7C-9F06-4D11-D479FC65CF31}"/>
          </ac:picMkLst>
        </pc:picChg>
      </pc:sldChg>
      <pc:sldChg chg="addSp delSp modSp mod">
        <pc:chgData name="Onno PAAP" userId="9381804c-53ef-41f2-8f98-26f143213059" providerId="ADAL" clId="{581D928D-49FF-4178-8357-D664B2D18A03}" dt="2024-09-26T11:29:46.100" v="100" actId="14100"/>
        <pc:sldMkLst>
          <pc:docMk/>
          <pc:sldMk cId="156082770" sldId="300"/>
        </pc:sldMkLst>
        <pc:picChg chg="add mod">
          <ac:chgData name="Onno PAAP" userId="9381804c-53ef-41f2-8f98-26f143213059" providerId="ADAL" clId="{581D928D-49FF-4178-8357-D664B2D18A03}" dt="2024-09-26T11:29:46.100" v="100" actId="14100"/>
          <ac:picMkLst>
            <pc:docMk/>
            <pc:sldMk cId="156082770" sldId="300"/>
            <ac:picMk id="3" creationId="{B6E33CF6-08DD-5FE3-E904-3AEE76231B61}"/>
          </ac:picMkLst>
        </pc:picChg>
        <pc:picChg chg="del">
          <ac:chgData name="Onno PAAP" userId="9381804c-53ef-41f2-8f98-26f143213059" providerId="ADAL" clId="{581D928D-49FF-4178-8357-D664B2D18A03}" dt="2024-09-26T11:29:22.396" v="93" actId="478"/>
          <ac:picMkLst>
            <pc:docMk/>
            <pc:sldMk cId="156082770" sldId="300"/>
            <ac:picMk id="7" creationId="{27948CB5-653C-1AF4-6F48-7C4EC9162B18}"/>
          </ac:picMkLst>
        </pc:picChg>
      </pc:sldChg>
      <pc:sldChg chg="addSp delSp modSp mod">
        <pc:chgData name="Onno PAAP" userId="9381804c-53ef-41f2-8f98-26f143213059" providerId="ADAL" clId="{581D928D-49FF-4178-8357-D664B2D18A03}" dt="2024-09-26T12:03:31.168" v="157" actId="14100"/>
        <pc:sldMkLst>
          <pc:docMk/>
          <pc:sldMk cId="2271782972" sldId="301"/>
        </pc:sldMkLst>
        <pc:spChg chg="mod">
          <ac:chgData name="Onno PAAP" userId="9381804c-53ef-41f2-8f98-26f143213059" providerId="ADAL" clId="{581D928D-49FF-4178-8357-D664B2D18A03}" dt="2024-09-26T12:03:31.168" v="157" actId="14100"/>
          <ac:spMkLst>
            <pc:docMk/>
            <pc:sldMk cId="2271782972" sldId="301"/>
            <ac:spMk id="4" creationId="{00000000-0000-0000-0000-000000000000}"/>
          </ac:spMkLst>
        </pc:spChg>
        <pc:picChg chg="del">
          <ac:chgData name="Onno PAAP" userId="9381804c-53ef-41f2-8f98-26f143213059" providerId="ADAL" clId="{581D928D-49FF-4178-8357-D664B2D18A03}" dt="2024-09-26T12:03:11.884" v="153" actId="478"/>
          <ac:picMkLst>
            <pc:docMk/>
            <pc:sldMk cId="2271782972" sldId="301"/>
            <ac:picMk id="3" creationId="{E6A50390-5F4F-017E-5C7F-CDB02C931B6D}"/>
          </ac:picMkLst>
        </pc:picChg>
        <pc:picChg chg="add mod">
          <ac:chgData name="Onno PAAP" userId="9381804c-53ef-41f2-8f98-26f143213059" providerId="ADAL" clId="{581D928D-49FF-4178-8357-D664B2D18A03}" dt="2024-09-26T12:03:21.140" v="156" actId="14100"/>
          <ac:picMkLst>
            <pc:docMk/>
            <pc:sldMk cId="2271782972" sldId="301"/>
            <ac:picMk id="5" creationId="{4C8E663F-98CD-9A00-CF98-21DD8D8C9919}"/>
          </ac:picMkLst>
        </pc:picChg>
      </pc:sldChg>
      <pc:sldChg chg="addSp delSp modSp mod">
        <pc:chgData name="Onno PAAP" userId="9381804c-53ef-41f2-8f98-26f143213059" providerId="ADAL" clId="{581D928D-49FF-4178-8357-D664B2D18A03}" dt="2024-09-26T12:34:51.829" v="179" actId="14100"/>
        <pc:sldMkLst>
          <pc:docMk/>
          <pc:sldMk cId="22025688" sldId="305"/>
        </pc:sldMkLst>
        <pc:picChg chg="del">
          <ac:chgData name="Onno PAAP" userId="9381804c-53ef-41f2-8f98-26f143213059" providerId="ADAL" clId="{581D928D-49FF-4178-8357-D664B2D18A03}" dt="2024-09-26T12:34:43.346" v="176" actId="478"/>
          <ac:picMkLst>
            <pc:docMk/>
            <pc:sldMk cId="22025688" sldId="305"/>
            <ac:picMk id="3" creationId="{83638EF6-BF4F-C053-B002-7AA8E4C39BF1}"/>
          </ac:picMkLst>
        </pc:picChg>
        <pc:picChg chg="add mod">
          <ac:chgData name="Onno PAAP" userId="9381804c-53ef-41f2-8f98-26f143213059" providerId="ADAL" clId="{581D928D-49FF-4178-8357-D664B2D18A03}" dt="2024-09-26T12:34:51.829" v="179" actId="14100"/>
          <ac:picMkLst>
            <pc:docMk/>
            <pc:sldMk cId="22025688" sldId="305"/>
            <ac:picMk id="4" creationId="{736E6606-BDEA-2865-B63A-7E14BCFFD6CD}"/>
          </ac:picMkLst>
        </pc:picChg>
      </pc:sldChg>
      <pc:sldChg chg="addSp delSp modSp mod">
        <pc:chgData name="Onno PAAP" userId="9381804c-53ef-41f2-8f98-26f143213059" providerId="ADAL" clId="{581D928D-49FF-4178-8357-D664B2D18A03}" dt="2024-09-26T12:36:40.324" v="184" actId="166"/>
        <pc:sldMkLst>
          <pc:docMk/>
          <pc:sldMk cId="1964977537" sldId="307"/>
        </pc:sldMkLst>
        <pc:spChg chg="ord">
          <ac:chgData name="Onno PAAP" userId="9381804c-53ef-41f2-8f98-26f143213059" providerId="ADAL" clId="{581D928D-49FF-4178-8357-D664B2D18A03}" dt="2024-09-26T12:36:40.324" v="184" actId="166"/>
          <ac:spMkLst>
            <pc:docMk/>
            <pc:sldMk cId="1964977537" sldId="307"/>
            <ac:spMk id="5" creationId="{00000000-0000-0000-0000-000000000000}"/>
          </ac:spMkLst>
        </pc:spChg>
        <pc:picChg chg="del">
          <ac:chgData name="Onno PAAP" userId="9381804c-53ef-41f2-8f98-26f143213059" providerId="ADAL" clId="{581D928D-49FF-4178-8357-D664B2D18A03}" dt="2024-09-26T12:36:18.237" v="180" actId="478"/>
          <ac:picMkLst>
            <pc:docMk/>
            <pc:sldMk cId="1964977537" sldId="307"/>
            <ac:picMk id="3" creationId="{8E395AEE-61F2-E016-0DCE-1F692302FFD5}"/>
          </ac:picMkLst>
        </pc:picChg>
        <pc:picChg chg="add mod">
          <ac:chgData name="Onno PAAP" userId="9381804c-53ef-41f2-8f98-26f143213059" providerId="ADAL" clId="{581D928D-49FF-4178-8357-D664B2D18A03}" dt="2024-09-26T12:36:34.881" v="183" actId="14100"/>
          <ac:picMkLst>
            <pc:docMk/>
            <pc:sldMk cId="1964977537" sldId="307"/>
            <ac:picMk id="4" creationId="{794B03AE-ECA7-1511-4D88-34A242142266}"/>
          </ac:picMkLst>
        </pc:picChg>
      </pc:sldChg>
      <pc:sldChg chg="addSp delSp modSp mod">
        <pc:chgData name="Onno PAAP" userId="9381804c-53ef-41f2-8f98-26f143213059" providerId="ADAL" clId="{581D928D-49FF-4178-8357-D664B2D18A03}" dt="2024-09-26T12:37:34.353" v="188" actId="14100"/>
        <pc:sldMkLst>
          <pc:docMk/>
          <pc:sldMk cId="1596473309" sldId="308"/>
        </pc:sldMkLst>
        <pc:picChg chg="add mod">
          <ac:chgData name="Onno PAAP" userId="9381804c-53ef-41f2-8f98-26f143213059" providerId="ADAL" clId="{581D928D-49FF-4178-8357-D664B2D18A03}" dt="2024-09-26T12:37:34.353" v="188" actId="14100"/>
          <ac:picMkLst>
            <pc:docMk/>
            <pc:sldMk cId="1596473309" sldId="308"/>
            <ac:picMk id="3" creationId="{9F3CFF7D-B8F0-483E-55AB-30DD1CFE3897}"/>
          </ac:picMkLst>
        </pc:picChg>
        <pc:picChg chg="del">
          <ac:chgData name="Onno PAAP" userId="9381804c-53ef-41f2-8f98-26f143213059" providerId="ADAL" clId="{581D928D-49FF-4178-8357-D664B2D18A03}" dt="2024-09-26T12:37:29.373" v="185" actId="478"/>
          <ac:picMkLst>
            <pc:docMk/>
            <pc:sldMk cId="1596473309" sldId="308"/>
            <ac:picMk id="4" creationId="{7DC42604-5A2C-25C8-2848-B5E5ED2F25B9}"/>
          </ac:picMkLst>
        </pc:picChg>
      </pc:sldChg>
      <pc:sldChg chg="addSp delSp modSp mod">
        <pc:chgData name="Onno PAAP" userId="9381804c-53ef-41f2-8f98-26f143213059" providerId="ADAL" clId="{581D928D-49FF-4178-8357-D664B2D18A03}" dt="2024-09-27T08:34:22.735" v="370" actId="14100"/>
        <pc:sldMkLst>
          <pc:docMk/>
          <pc:sldMk cId="3842056052" sldId="313"/>
        </pc:sldMkLst>
        <pc:picChg chg="del">
          <ac:chgData name="Onno PAAP" userId="9381804c-53ef-41f2-8f98-26f143213059" providerId="ADAL" clId="{581D928D-49FF-4178-8357-D664B2D18A03}" dt="2024-09-27T08:34:14.865" v="367" actId="478"/>
          <ac:picMkLst>
            <pc:docMk/>
            <pc:sldMk cId="3842056052" sldId="313"/>
            <ac:picMk id="2" creationId="{00000000-0000-0000-0000-000000000000}"/>
          </ac:picMkLst>
        </pc:picChg>
        <pc:picChg chg="add mod">
          <ac:chgData name="Onno PAAP" userId="9381804c-53ef-41f2-8f98-26f143213059" providerId="ADAL" clId="{581D928D-49FF-4178-8357-D664B2D18A03}" dt="2024-09-27T08:34:22.735" v="370" actId="14100"/>
          <ac:picMkLst>
            <pc:docMk/>
            <pc:sldMk cId="3842056052" sldId="313"/>
            <ac:picMk id="4" creationId="{33A40AAD-4ACE-496B-A9BB-BBD29CF14F5D}"/>
          </ac:picMkLst>
        </pc:picChg>
      </pc:sldChg>
      <pc:sldChg chg="addSp delSp modSp mod">
        <pc:chgData name="Onno PAAP" userId="9381804c-53ef-41f2-8f98-26f143213059" providerId="ADAL" clId="{581D928D-49FF-4178-8357-D664B2D18A03}" dt="2024-09-26T12:40:30.324" v="193" actId="166"/>
        <pc:sldMkLst>
          <pc:docMk/>
          <pc:sldMk cId="2970886499" sldId="314"/>
        </pc:sldMkLst>
        <pc:spChg chg="ord">
          <ac:chgData name="Onno PAAP" userId="9381804c-53ef-41f2-8f98-26f143213059" providerId="ADAL" clId="{581D928D-49FF-4178-8357-D664B2D18A03}" dt="2024-09-26T12:40:30.324" v="193" actId="166"/>
          <ac:spMkLst>
            <pc:docMk/>
            <pc:sldMk cId="2970886499" sldId="314"/>
            <ac:spMk id="5" creationId="{00000000-0000-0000-0000-000000000000}"/>
          </ac:spMkLst>
        </pc:spChg>
        <pc:picChg chg="add mod">
          <ac:chgData name="Onno PAAP" userId="9381804c-53ef-41f2-8f98-26f143213059" providerId="ADAL" clId="{581D928D-49FF-4178-8357-D664B2D18A03}" dt="2024-09-26T12:40:25.729" v="192" actId="14100"/>
          <ac:picMkLst>
            <pc:docMk/>
            <pc:sldMk cId="2970886499" sldId="314"/>
            <ac:picMk id="3" creationId="{DF8C3853-9148-28DB-1ED4-B405EC69CDE9}"/>
          </ac:picMkLst>
        </pc:picChg>
        <pc:picChg chg="del">
          <ac:chgData name="Onno PAAP" userId="9381804c-53ef-41f2-8f98-26f143213059" providerId="ADAL" clId="{581D928D-49FF-4178-8357-D664B2D18A03}" dt="2024-09-26T12:40:16.073" v="189" actId="478"/>
          <ac:picMkLst>
            <pc:docMk/>
            <pc:sldMk cId="2970886499" sldId="314"/>
            <ac:picMk id="4" creationId="{A8E602DA-4925-C89B-BDEB-FD09CB82DE1C}"/>
          </ac:picMkLst>
        </pc:picChg>
      </pc:sldChg>
      <pc:sldChg chg="addSp delSp modSp mod">
        <pc:chgData name="Onno PAAP" userId="9381804c-53ef-41f2-8f98-26f143213059" providerId="ADAL" clId="{581D928D-49FF-4178-8357-D664B2D18A03}" dt="2024-09-26T12:41:55.451" v="198" actId="166"/>
        <pc:sldMkLst>
          <pc:docMk/>
          <pc:sldMk cId="2119420095" sldId="315"/>
        </pc:sldMkLst>
        <pc:spChg chg="ord">
          <ac:chgData name="Onno PAAP" userId="9381804c-53ef-41f2-8f98-26f143213059" providerId="ADAL" clId="{581D928D-49FF-4178-8357-D664B2D18A03}" dt="2024-09-26T12:41:55.451" v="198" actId="166"/>
          <ac:spMkLst>
            <pc:docMk/>
            <pc:sldMk cId="2119420095" sldId="315"/>
            <ac:spMk id="5" creationId="{00000000-0000-0000-0000-000000000000}"/>
          </ac:spMkLst>
        </pc:spChg>
        <pc:picChg chg="del">
          <ac:chgData name="Onno PAAP" userId="9381804c-53ef-41f2-8f98-26f143213059" providerId="ADAL" clId="{581D928D-49FF-4178-8357-D664B2D18A03}" dt="2024-09-26T12:41:40.470" v="194" actId="478"/>
          <ac:picMkLst>
            <pc:docMk/>
            <pc:sldMk cId="2119420095" sldId="315"/>
            <ac:picMk id="3" creationId="{BCB72C48-FACE-EB82-FACD-5D1894289688}"/>
          </ac:picMkLst>
        </pc:picChg>
        <pc:picChg chg="add mod">
          <ac:chgData name="Onno PAAP" userId="9381804c-53ef-41f2-8f98-26f143213059" providerId="ADAL" clId="{581D928D-49FF-4178-8357-D664B2D18A03}" dt="2024-09-26T12:41:50.918" v="197" actId="14100"/>
          <ac:picMkLst>
            <pc:docMk/>
            <pc:sldMk cId="2119420095" sldId="315"/>
            <ac:picMk id="4" creationId="{1ECBEB11-4A22-EA87-DE47-D5272671765B}"/>
          </ac:picMkLst>
        </pc:picChg>
      </pc:sldChg>
      <pc:sldChg chg="addSp delSp modSp mod">
        <pc:chgData name="Onno PAAP" userId="9381804c-53ef-41f2-8f98-26f143213059" providerId="ADAL" clId="{581D928D-49FF-4178-8357-D664B2D18A03}" dt="2024-09-27T08:35:31.735" v="374" actId="14100"/>
        <pc:sldMkLst>
          <pc:docMk/>
          <pc:sldMk cId="575866429" sldId="317"/>
        </pc:sldMkLst>
        <pc:picChg chg="del">
          <ac:chgData name="Onno PAAP" userId="9381804c-53ef-41f2-8f98-26f143213059" providerId="ADAL" clId="{581D928D-49FF-4178-8357-D664B2D18A03}" dt="2024-09-27T08:35:25.525" v="371" actId="478"/>
          <ac:picMkLst>
            <pc:docMk/>
            <pc:sldMk cId="575866429" sldId="317"/>
            <ac:picMk id="3" creationId="{00000000-0000-0000-0000-000000000000}"/>
          </ac:picMkLst>
        </pc:picChg>
        <pc:picChg chg="add mod">
          <ac:chgData name="Onno PAAP" userId="9381804c-53ef-41f2-8f98-26f143213059" providerId="ADAL" clId="{581D928D-49FF-4178-8357-D664B2D18A03}" dt="2024-09-27T08:35:31.735" v="374" actId="14100"/>
          <ac:picMkLst>
            <pc:docMk/>
            <pc:sldMk cId="575866429" sldId="317"/>
            <ac:picMk id="4" creationId="{8A79D4D9-8B74-8411-4C43-0F31589649E8}"/>
          </ac:picMkLst>
        </pc:picChg>
      </pc:sldChg>
      <pc:sldChg chg="addSp delSp modSp mod">
        <pc:chgData name="Onno PAAP" userId="9381804c-53ef-41f2-8f98-26f143213059" providerId="ADAL" clId="{581D928D-49FF-4178-8357-D664B2D18A03}" dt="2024-09-29T07:04:33.874" v="463" actId="1076"/>
        <pc:sldMkLst>
          <pc:docMk/>
          <pc:sldMk cId="1937702785" sldId="322"/>
        </pc:sldMkLst>
        <pc:picChg chg="del">
          <ac:chgData name="Onno PAAP" userId="9381804c-53ef-41f2-8f98-26f143213059" providerId="ADAL" clId="{581D928D-49FF-4178-8357-D664B2D18A03}" dt="2024-09-28T09:16:15.863" v="375" actId="478"/>
          <ac:picMkLst>
            <pc:docMk/>
            <pc:sldMk cId="1937702785" sldId="322"/>
            <ac:picMk id="4" creationId="{00000000-0000-0000-0000-000000000000}"/>
          </ac:picMkLst>
        </pc:picChg>
        <pc:picChg chg="add mod">
          <ac:chgData name="Onno PAAP" userId="9381804c-53ef-41f2-8f98-26f143213059" providerId="ADAL" clId="{581D928D-49FF-4178-8357-D664B2D18A03}" dt="2024-09-29T07:04:33.874" v="463" actId="1076"/>
          <ac:picMkLst>
            <pc:docMk/>
            <pc:sldMk cId="1937702785" sldId="322"/>
            <ac:picMk id="4" creationId="{4B480A2E-A330-EDAD-D47C-4ABD089BEF11}"/>
          </ac:picMkLst>
        </pc:picChg>
        <pc:picChg chg="add del mod">
          <ac:chgData name="Onno PAAP" userId="9381804c-53ef-41f2-8f98-26f143213059" providerId="ADAL" clId="{581D928D-49FF-4178-8357-D664B2D18A03}" dt="2024-09-28T10:31:37.746" v="408" actId="478"/>
          <ac:picMkLst>
            <pc:docMk/>
            <pc:sldMk cId="1937702785" sldId="322"/>
            <ac:picMk id="5" creationId="{7EB34EBF-249C-2527-4F87-05297A35A73F}"/>
          </ac:picMkLst>
        </pc:picChg>
        <pc:picChg chg="add del mod">
          <ac:chgData name="Onno PAAP" userId="9381804c-53ef-41f2-8f98-26f143213059" providerId="ADAL" clId="{581D928D-49FF-4178-8357-D664B2D18A03}" dt="2024-09-29T07:04:23.483" v="459" actId="478"/>
          <ac:picMkLst>
            <pc:docMk/>
            <pc:sldMk cId="1937702785" sldId="322"/>
            <ac:picMk id="7" creationId="{38248ECF-4A14-5C6E-E15E-015957ADC9A8}"/>
          </ac:picMkLst>
        </pc:picChg>
      </pc:sldChg>
      <pc:sldChg chg="addSp delSp modSp mod">
        <pc:chgData name="Onno PAAP" userId="9381804c-53ef-41f2-8f98-26f143213059" providerId="ADAL" clId="{581D928D-49FF-4178-8357-D664B2D18A03}" dt="2024-09-29T07:17:03.391" v="468" actId="1076"/>
        <pc:sldMkLst>
          <pc:docMk/>
          <pc:sldMk cId="3817170165" sldId="328"/>
        </pc:sldMkLst>
        <pc:picChg chg="add mod">
          <ac:chgData name="Onno PAAP" userId="9381804c-53ef-41f2-8f98-26f143213059" providerId="ADAL" clId="{581D928D-49FF-4178-8357-D664B2D18A03}" dt="2024-09-29T07:17:03.391" v="468" actId="1076"/>
          <ac:picMkLst>
            <pc:docMk/>
            <pc:sldMk cId="3817170165" sldId="328"/>
            <ac:picMk id="4" creationId="{1E829864-5F84-9FAB-0FC5-0CC4D57FBF3D}"/>
          </ac:picMkLst>
        </pc:picChg>
        <pc:picChg chg="del">
          <ac:chgData name="Onno PAAP" userId="9381804c-53ef-41f2-8f98-26f143213059" providerId="ADAL" clId="{581D928D-49FF-4178-8357-D664B2D18A03}" dt="2024-09-28T09:38:42.371" v="382" actId="478"/>
          <ac:picMkLst>
            <pc:docMk/>
            <pc:sldMk cId="3817170165" sldId="328"/>
            <ac:picMk id="4" creationId="{E0A8A4E2-702C-34E9-78A4-8D6AF2E98F9C}"/>
          </ac:picMkLst>
        </pc:picChg>
        <pc:picChg chg="add del mod">
          <ac:chgData name="Onno PAAP" userId="9381804c-53ef-41f2-8f98-26f143213059" providerId="ADAL" clId="{581D928D-49FF-4178-8357-D664B2D18A03}" dt="2024-09-28T10:30:49.492" v="403" actId="478"/>
          <ac:picMkLst>
            <pc:docMk/>
            <pc:sldMk cId="3817170165" sldId="328"/>
            <ac:picMk id="5" creationId="{22FC164F-7B45-54A9-B1A9-60EA63B2DF65}"/>
          </ac:picMkLst>
        </pc:picChg>
        <pc:picChg chg="add del mod">
          <ac:chgData name="Onno PAAP" userId="9381804c-53ef-41f2-8f98-26f143213059" providerId="ADAL" clId="{581D928D-49FF-4178-8357-D664B2D18A03}" dt="2024-09-29T07:16:53.543" v="464" actId="478"/>
          <ac:picMkLst>
            <pc:docMk/>
            <pc:sldMk cId="3817170165" sldId="328"/>
            <ac:picMk id="7" creationId="{DFFD42DC-0B4E-62BA-9CBA-BEBBF19B644F}"/>
          </ac:picMkLst>
        </pc:picChg>
      </pc:sldChg>
      <pc:sldChg chg="addSp delSp modSp mod">
        <pc:chgData name="Onno PAAP" userId="9381804c-53ef-41f2-8f98-26f143213059" providerId="ADAL" clId="{581D928D-49FF-4178-8357-D664B2D18A03}" dt="2024-09-29T07:41:24.214" v="474" actId="1076"/>
        <pc:sldMkLst>
          <pc:docMk/>
          <pc:sldMk cId="3396353623" sldId="330"/>
        </pc:sldMkLst>
        <pc:picChg chg="add del mod">
          <ac:chgData name="Onno PAAP" userId="9381804c-53ef-41f2-8f98-26f143213059" providerId="ADAL" clId="{581D928D-49FF-4178-8357-D664B2D18A03}" dt="2024-09-28T10:05:22.327" v="393" actId="478"/>
          <ac:picMkLst>
            <pc:docMk/>
            <pc:sldMk cId="3396353623" sldId="330"/>
            <ac:picMk id="4" creationId="{2347923F-A819-248B-FF52-A94CE2978DB6}"/>
          </ac:picMkLst>
        </pc:picChg>
        <pc:picChg chg="add mod">
          <ac:chgData name="Onno PAAP" userId="9381804c-53ef-41f2-8f98-26f143213059" providerId="ADAL" clId="{581D928D-49FF-4178-8357-D664B2D18A03}" dt="2024-09-29T07:41:24.214" v="474" actId="1076"/>
          <ac:picMkLst>
            <pc:docMk/>
            <pc:sldMk cId="3396353623" sldId="330"/>
            <ac:picMk id="4" creationId="{7BA3CF28-66AC-E4E2-6B64-66F4C94EABD7}"/>
          </ac:picMkLst>
        </pc:picChg>
        <pc:picChg chg="del">
          <ac:chgData name="Onno PAAP" userId="9381804c-53ef-41f2-8f98-26f143213059" providerId="ADAL" clId="{581D928D-49FF-4178-8357-D664B2D18A03}" dt="2024-09-28T10:04:24.650" v="386" actId="478"/>
          <ac:picMkLst>
            <pc:docMk/>
            <pc:sldMk cId="3396353623" sldId="330"/>
            <ac:picMk id="5" creationId="{59BD3590-E1BA-FBFA-A2B4-87F65E9DBD6A}"/>
          </ac:picMkLst>
        </pc:picChg>
        <pc:picChg chg="add del">
          <ac:chgData name="Onno PAAP" userId="9381804c-53ef-41f2-8f98-26f143213059" providerId="ADAL" clId="{581D928D-49FF-4178-8357-D664B2D18A03}" dt="2024-09-28T10:05:20.771" v="392" actId="478"/>
          <ac:picMkLst>
            <pc:docMk/>
            <pc:sldMk cId="3396353623" sldId="330"/>
            <ac:picMk id="7" creationId="{2258E97C-EE65-8415-17A4-4FC135C4C859}"/>
          </ac:picMkLst>
        </pc:picChg>
        <pc:picChg chg="add del mod">
          <ac:chgData name="Onno PAAP" userId="9381804c-53ef-41f2-8f98-26f143213059" providerId="ADAL" clId="{581D928D-49FF-4178-8357-D664B2D18A03}" dt="2024-09-29T07:41:08.520" v="469" actId="478"/>
          <ac:picMkLst>
            <pc:docMk/>
            <pc:sldMk cId="3396353623" sldId="330"/>
            <ac:picMk id="9" creationId="{B53E3FD9-3747-782D-4E9F-B17D40D7EEA2}"/>
          </ac:picMkLst>
        </pc:picChg>
      </pc:sldChg>
      <pc:sldChg chg="addSp delSp modSp mod">
        <pc:chgData name="Onno PAAP" userId="9381804c-53ef-41f2-8f98-26f143213059" providerId="ADAL" clId="{581D928D-49FF-4178-8357-D664B2D18A03}" dt="2024-09-29T08:59:42.526" v="495" actId="1076"/>
        <pc:sldMkLst>
          <pc:docMk/>
          <pc:sldMk cId="2715590400" sldId="331"/>
        </pc:sldMkLst>
        <pc:picChg chg="add del mod">
          <ac:chgData name="Onno PAAP" userId="9381804c-53ef-41f2-8f98-26f143213059" providerId="ADAL" clId="{581D928D-49FF-4178-8357-D664B2D18A03}" dt="2024-09-29T08:02:57.523" v="475" actId="478"/>
          <ac:picMkLst>
            <pc:docMk/>
            <pc:sldMk cId="2715590400" sldId="331"/>
            <ac:picMk id="4" creationId="{1B18B2CC-11AF-0F44-16D5-5FF33F2A6285}"/>
          </ac:picMkLst>
        </pc:picChg>
        <pc:picChg chg="add del mod">
          <ac:chgData name="Onno PAAP" userId="9381804c-53ef-41f2-8f98-26f143213059" providerId="ADAL" clId="{581D928D-49FF-4178-8357-D664B2D18A03}" dt="2024-09-29T08:14:11.544" v="482" actId="478"/>
          <ac:picMkLst>
            <pc:docMk/>
            <pc:sldMk cId="2715590400" sldId="331"/>
            <ac:picMk id="5" creationId="{07A779DA-9412-9047-D028-3B7781FD618F}"/>
          </ac:picMkLst>
        </pc:picChg>
        <pc:picChg chg="del">
          <ac:chgData name="Onno PAAP" userId="9381804c-53ef-41f2-8f98-26f143213059" providerId="ADAL" clId="{581D928D-49FF-4178-8357-D664B2D18A03}" dt="2024-09-28T10:29:29.026" v="398" actId="478"/>
          <ac:picMkLst>
            <pc:docMk/>
            <pc:sldMk cId="2715590400" sldId="331"/>
            <ac:picMk id="5" creationId="{C576410E-1778-4813-C838-6E833674E5B4}"/>
          </ac:picMkLst>
        </pc:picChg>
        <pc:picChg chg="add del mod">
          <ac:chgData name="Onno PAAP" userId="9381804c-53ef-41f2-8f98-26f143213059" providerId="ADAL" clId="{581D928D-49FF-4178-8357-D664B2D18A03}" dt="2024-09-29T08:59:34.329" v="491" actId="478"/>
          <ac:picMkLst>
            <pc:docMk/>
            <pc:sldMk cId="2715590400" sldId="331"/>
            <ac:picMk id="7" creationId="{E74616B7-2459-C276-DB85-4BF929D408C1}"/>
          </ac:picMkLst>
        </pc:picChg>
        <pc:picChg chg="add mod">
          <ac:chgData name="Onno PAAP" userId="9381804c-53ef-41f2-8f98-26f143213059" providerId="ADAL" clId="{581D928D-49FF-4178-8357-D664B2D18A03}" dt="2024-09-29T08:59:42.526" v="495" actId="1076"/>
          <ac:picMkLst>
            <pc:docMk/>
            <pc:sldMk cId="2715590400" sldId="331"/>
            <ac:picMk id="9" creationId="{CBA6F0E3-743E-E9D3-8069-46FB5CEEAE01}"/>
          </ac:picMkLst>
        </pc:picChg>
      </pc:sldChg>
      <pc:sldChg chg="addSp delSp modSp mod">
        <pc:chgData name="Onno PAAP" userId="9381804c-53ef-41f2-8f98-26f143213059" providerId="ADAL" clId="{581D928D-49FF-4178-8357-D664B2D18A03}" dt="2024-09-27T08:06:55.297" v="246" actId="1076"/>
        <pc:sldMkLst>
          <pc:docMk/>
          <pc:sldMk cId="3340654332" sldId="334"/>
        </pc:sldMkLst>
        <pc:picChg chg="del">
          <ac:chgData name="Onno PAAP" userId="9381804c-53ef-41f2-8f98-26f143213059" providerId="ADAL" clId="{581D928D-49FF-4178-8357-D664B2D18A03}" dt="2024-09-27T08:06:47.823" v="242" actId="478"/>
          <ac:picMkLst>
            <pc:docMk/>
            <pc:sldMk cId="3340654332" sldId="334"/>
            <ac:picMk id="3" creationId="{0FF3BAAB-73C8-DBD2-A813-FA9CE404C2D6}"/>
          </ac:picMkLst>
        </pc:picChg>
        <pc:picChg chg="add mod">
          <ac:chgData name="Onno PAAP" userId="9381804c-53ef-41f2-8f98-26f143213059" providerId="ADAL" clId="{581D928D-49FF-4178-8357-D664B2D18A03}" dt="2024-09-27T08:06:55.297" v="246" actId="1076"/>
          <ac:picMkLst>
            <pc:docMk/>
            <pc:sldMk cId="3340654332" sldId="334"/>
            <ac:picMk id="4" creationId="{D17F77E6-F53F-8FA0-30D8-D4202EC69DDA}"/>
          </ac:picMkLst>
        </pc:picChg>
      </pc:sldChg>
      <pc:sldChg chg="addSp delSp modSp mod">
        <pc:chgData name="Onno PAAP" userId="9381804c-53ef-41f2-8f98-26f143213059" providerId="ADAL" clId="{581D928D-49FF-4178-8357-D664B2D18A03}" dt="2024-09-26T12:44:14.862" v="203" actId="1076"/>
        <pc:sldMkLst>
          <pc:docMk/>
          <pc:sldMk cId="191310039" sldId="335"/>
        </pc:sldMkLst>
        <pc:picChg chg="add mod">
          <ac:chgData name="Onno PAAP" userId="9381804c-53ef-41f2-8f98-26f143213059" providerId="ADAL" clId="{581D928D-49FF-4178-8357-D664B2D18A03}" dt="2024-09-26T12:44:14.862" v="203" actId="1076"/>
          <ac:picMkLst>
            <pc:docMk/>
            <pc:sldMk cId="191310039" sldId="335"/>
            <ac:picMk id="4" creationId="{BB92901B-F252-FE52-C790-CB172DF44FF2}"/>
          </ac:picMkLst>
        </pc:picChg>
        <pc:picChg chg="del">
          <ac:chgData name="Onno PAAP" userId="9381804c-53ef-41f2-8f98-26f143213059" providerId="ADAL" clId="{581D928D-49FF-4178-8357-D664B2D18A03}" dt="2024-09-26T12:43:58.257" v="199" actId="478"/>
          <ac:picMkLst>
            <pc:docMk/>
            <pc:sldMk cId="191310039" sldId="335"/>
            <ac:picMk id="5" creationId="{AC4274A9-229F-4E49-0A27-28915E7A41A8}"/>
          </ac:picMkLst>
        </pc:picChg>
      </pc:sldChg>
      <pc:sldChg chg="addSp delSp modSp mod">
        <pc:chgData name="Onno PAAP" userId="9381804c-53ef-41f2-8f98-26f143213059" providerId="ADAL" clId="{581D928D-49FF-4178-8357-D664B2D18A03}" dt="2024-09-26T12:46:43.746" v="209" actId="1076"/>
        <pc:sldMkLst>
          <pc:docMk/>
          <pc:sldMk cId="70949355" sldId="340"/>
        </pc:sldMkLst>
        <pc:spChg chg="ord">
          <ac:chgData name="Onno PAAP" userId="9381804c-53ef-41f2-8f98-26f143213059" providerId="ADAL" clId="{581D928D-49FF-4178-8357-D664B2D18A03}" dt="2024-09-26T12:46:36.184" v="208" actId="166"/>
          <ac:spMkLst>
            <pc:docMk/>
            <pc:sldMk cId="70949355" sldId="340"/>
            <ac:spMk id="5" creationId="{00000000-0000-0000-0000-000000000000}"/>
          </ac:spMkLst>
        </pc:spChg>
        <pc:picChg chg="add mod">
          <ac:chgData name="Onno PAAP" userId="9381804c-53ef-41f2-8f98-26f143213059" providerId="ADAL" clId="{581D928D-49FF-4178-8357-D664B2D18A03}" dt="2024-09-26T12:46:43.746" v="209" actId="1076"/>
          <ac:picMkLst>
            <pc:docMk/>
            <pc:sldMk cId="70949355" sldId="340"/>
            <ac:picMk id="3" creationId="{313FFC94-9344-08FC-31A8-07A9A0AC8A01}"/>
          </ac:picMkLst>
        </pc:picChg>
        <pc:picChg chg="del">
          <ac:chgData name="Onno PAAP" userId="9381804c-53ef-41f2-8f98-26f143213059" providerId="ADAL" clId="{581D928D-49FF-4178-8357-D664B2D18A03}" dt="2024-09-26T12:46:24.681" v="204" actId="478"/>
          <ac:picMkLst>
            <pc:docMk/>
            <pc:sldMk cId="70949355" sldId="340"/>
            <ac:picMk id="4" creationId="{3FFAE64D-D903-60CE-2D89-E3ED8FE360DA}"/>
          </ac:picMkLst>
        </pc:picChg>
      </pc:sldChg>
      <pc:sldChg chg="addSp delSp modSp mod">
        <pc:chgData name="Onno PAAP" userId="9381804c-53ef-41f2-8f98-26f143213059" providerId="ADAL" clId="{581D928D-49FF-4178-8357-D664B2D18A03}" dt="2024-09-26T12:49:50.490" v="213" actId="14100"/>
        <pc:sldMkLst>
          <pc:docMk/>
          <pc:sldMk cId="1476385295" sldId="341"/>
        </pc:sldMkLst>
        <pc:picChg chg="add mod">
          <ac:chgData name="Onno PAAP" userId="9381804c-53ef-41f2-8f98-26f143213059" providerId="ADAL" clId="{581D928D-49FF-4178-8357-D664B2D18A03}" dt="2024-09-26T12:49:50.490" v="213" actId="14100"/>
          <ac:picMkLst>
            <pc:docMk/>
            <pc:sldMk cId="1476385295" sldId="341"/>
            <ac:picMk id="3" creationId="{FFD6EE7C-E1DE-EC1F-91F1-10A1148ECDC4}"/>
          </ac:picMkLst>
        </pc:picChg>
        <pc:picChg chg="del">
          <ac:chgData name="Onno PAAP" userId="9381804c-53ef-41f2-8f98-26f143213059" providerId="ADAL" clId="{581D928D-49FF-4178-8357-D664B2D18A03}" dt="2024-09-26T12:49:42.261" v="210" actId="478"/>
          <ac:picMkLst>
            <pc:docMk/>
            <pc:sldMk cId="1476385295" sldId="341"/>
            <ac:picMk id="4" creationId="{111234A8-9B99-8AC9-0730-4A7A86EA980A}"/>
          </ac:picMkLst>
        </pc:picChg>
      </pc:sldChg>
      <pc:sldChg chg="addSp delSp modSp mod">
        <pc:chgData name="Onno PAAP" userId="9381804c-53ef-41f2-8f98-26f143213059" providerId="ADAL" clId="{581D928D-49FF-4178-8357-D664B2D18A03}" dt="2024-09-26T12:54:09.638" v="218" actId="166"/>
        <pc:sldMkLst>
          <pc:docMk/>
          <pc:sldMk cId="4259109469" sldId="342"/>
        </pc:sldMkLst>
        <pc:spChg chg="ord">
          <ac:chgData name="Onno PAAP" userId="9381804c-53ef-41f2-8f98-26f143213059" providerId="ADAL" clId="{581D928D-49FF-4178-8357-D664B2D18A03}" dt="2024-09-26T12:54:09.638" v="218" actId="166"/>
          <ac:spMkLst>
            <pc:docMk/>
            <pc:sldMk cId="4259109469" sldId="342"/>
            <ac:spMk id="6" creationId="{00000000-0000-0000-0000-000000000000}"/>
          </ac:spMkLst>
        </pc:spChg>
        <pc:picChg chg="del">
          <ac:chgData name="Onno PAAP" userId="9381804c-53ef-41f2-8f98-26f143213059" providerId="ADAL" clId="{581D928D-49FF-4178-8357-D664B2D18A03}" dt="2024-09-26T12:53:55.619" v="214" actId="478"/>
          <ac:picMkLst>
            <pc:docMk/>
            <pc:sldMk cId="4259109469" sldId="342"/>
            <ac:picMk id="2" creationId="{00000000-0000-0000-0000-000000000000}"/>
          </ac:picMkLst>
        </pc:picChg>
        <pc:picChg chg="add mod">
          <ac:chgData name="Onno PAAP" userId="9381804c-53ef-41f2-8f98-26f143213059" providerId="ADAL" clId="{581D928D-49FF-4178-8357-D664B2D18A03}" dt="2024-09-26T12:54:04.765" v="217" actId="14100"/>
          <ac:picMkLst>
            <pc:docMk/>
            <pc:sldMk cId="4259109469" sldId="342"/>
            <ac:picMk id="4" creationId="{50243374-FD89-8AA8-89D0-72F40D473BCD}"/>
          </ac:picMkLst>
        </pc:picChg>
      </pc:sldChg>
      <pc:sldChg chg="addSp delSp modSp mod">
        <pc:chgData name="Onno PAAP" userId="9381804c-53ef-41f2-8f98-26f143213059" providerId="ADAL" clId="{581D928D-49FF-4178-8357-D664B2D18A03}" dt="2024-09-26T12:56:40.371" v="221" actId="14100"/>
        <pc:sldMkLst>
          <pc:docMk/>
          <pc:sldMk cId="3206106399" sldId="343"/>
        </pc:sldMkLst>
        <pc:picChg chg="del">
          <ac:chgData name="Onno PAAP" userId="9381804c-53ef-41f2-8f98-26f143213059" providerId="ADAL" clId="{581D928D-49FF-4178-8357-D664B2D18A03}" dt="2024-09-26T12:56:35.003" v="219" actId="478"/>
          <ac:picMkLst>
            <pc:docMk/>
            <pc:sldMk cId="3206106399" sldId="343"/>
            <ac:picMk id="3" creationId="{508B3B8E-FF41-7D81-2EE3-E1C7A96A325C}"/>
          </ac:picMkLst>
        </pc:picChg>
        <pc:picChg chg="add mod">
          <ac:chgData name="Onno PAAP" userId="9381804c-53ef-41f2-8f98-26f143213059" providerId="ADAL" clId="{581D928D-49FF-4178-8357-D664B2D18A03}" dt="2024-09-26T12:56:40.371" v="221" actId="14100"/>
          <ac:picMkLst>
            <pc:docMk/>
            <pc:sldMk cId="3206106399" sldId="343"/>
            <ac:picMk id="4" creationId="{BF907839-E128-BDA3-144B-3E2314304D59}"/>
          </ac:picMkLst>
        </pc:picChg>
      </pc:sldChg>
      <pc:sldChg chg="addSp delSp modSp mod">
        <pc:chgData name="Onno PAAP" userId="9381804c-53ef-41f2-8f98-26f143213059" providerId="ADAL" clId="{581D928D-49FF-4178-8357-D664B2D18A03}" dt="2024-09-25T14:12:42.161" v="18" actId="14100"/>
        <pc:sldMkLst>
          <pc:docMk/>
          <pc:sldMk cId="146368562" sldId="347"/>
        </pc:sldMkLst>
        <pc:picChg chg="del">
          <ac:chgData name="Onno PAAP" userId="9381804c-53ef-41f2-8f98-26f143213059" providerId="ADAL" clId="{581D928D-49FF-4178-8357-D664B2D18A03}" dt="2024-09-25T14:12:28.984" v="14" actId="478"/>
          <ac:picMkLst>
            <pc:docMk/>
            <pc:sldMk cId="146368562" sldId="347"/>
            <ac:picMk id="4" creationId="{5797B1D1-A29F-1A15-D5D5-145B16E056D4}"/>
          </ac:picMkLst>
        </pc:picChg>
        <pc:picChg chg="add mod">
          <ac:chgData name="Onno PAAP" userId="9381804c-53ef-41f2-8f98-26f143213059" providerId="ADAL" clId="{581D928D-49FF-4178-8357-D664B2D18A03}" dt="2024-09-25T14:12:42.161" v="18" actId="14100"/>
          <ac:picMkLst>
            <pc:docMk/>
            <pc:sldMk cId="146368562" sldId="347"/>
            <ac:picMk id="5" creationId="{67E76C9A-1C7A-E670-6EC6-27878719852A}"/>
          </ac:picMkLst>
        </pc:picChg>
      </pc:sldChg>
      <pc:sldChg chg="modSp mod">
        <pc:chgData name="Onno PAAP" userId="9381804c-53ef-41f2-8f98-26f143213059" providerId="ADAL" clId="{581D928D-49FF-4178-8357-D664B2D18A03}" dt="2024-09-27T08:15:37.990" v="274" actId="20577"/>
        <pc:sldMkLst>
          <pc:docMk/>
          <pc:sldMk cId="1988720875" sldId="348"/>
        </pc:sldMkLst>
        <pc:spChg chg="mod">
          <ac:chgData name="Onno PAAP" userId="9381804c-53ef-41f2-8f98-26f143213059" providerId="ADAL" clId="{581D928D-49FF-4178-8357-D664B2D18A03}" dt="2024-09-27T08:15:37.990" v="274" actId="20577"/>
          <ac:spMkLst>
            <pc:docMk/>
            <pc:sldMk cId="1988720875" sldId="348"/>
            <ac:spMk id="4" creationId="{00000000-0000-0000-0000-000000000000}"/>
          </ac:spMkLst>
        </pc:spChg>
      </pc:sldChg>
      <pc:sldChg chg="addSp delSp modSp mod">
        <pc:chgData name="Onno PAAP" userId="9381804c-53ef-41f2-8f98-26f143213059" providerId="ADAL" clId="{581D928D-49FF-4178-8357-D664B2D18A03}" dt="2024-09-27T08:16:17.004" v="294" actId="166"/>
        <pc:sldMkLst>
          <pc:docMk/>
          <pc:sldMk cId="4119294023" sldId="349"/>
        </pc:sldMkLst>
        <pc:spChg chg="mod ord">
          <ac:chgData name="Onno PAAP" userId="9381804c-53ef-41f2-8f98-26f143213059" providerId="ADAL" clId="{581D928D-49FF-4178-8357-D664B2D18A03}" dt="2024-09-27T08:16:17.004" v="294" actId="166"/>
          <ac:spMkLst>
            <pc:docMk/>
            <pc:sldMk cId="4119294023" sldId="349"/>
            <ac:spMk id="4" creationId="{00000000-0000-0000-0000-000000000000}"/>
          </ac:spMkLst>
        </pc:spChg>
        <pc:picChg chg="del">
          <ac:chgData name="Onno PAAP" userId="9381804c-53ef-41f2-8f98-26f143213059" providerId="ADAL" clId="{581D928D-49FF-4178-8357-D664B2D18A03}" dt="2024-09-25T14:16:41.032" v="19" actId="478"/>
          <ac:picMkLst>
            <pc:docMk/>
            <pc:sldMk cId="4119294023" sldId="349"/>
            <ac:picMk id="3" creationId="{7B074056-BF5C-3A54-20DD-907553A8D5D3}"/>
          </ac:picMkLst>
        </pc:picChg>
        <pc:picChg chg="add mod">
          <ac:chgData name="Onno PAAP" userId="9381804c-53ef-41f2-8f98-26f143213059" providerId="ADAL" clId="{581D928D-49FF-4178-8357-D664B2D18A03}" dt="2024-09-25T14:16:53.935" v="23" actId="1076"/>
          <ac:picMkLst>
            <pc:docMk/>
            <pc:sldMk cId="4119294023" sldId="349"/>
            <ac:picMk id="5" creationId="{E2CDF673-5254-B48C-F8ED-81683604675E}"/>
          </ac:picMkLst>
        </pc:picChg>
      </pc:sldChg>
      <pc:sldChg chg="addSp delSp modSp mod">
        <pc:chgData name="Onno PAAP" userId="9381804c-53ef-41f2-8f98-26f143213059" providerId="ADAL" clId="{581D928D-49FF-4178-8357-D664B2D18A03}" dt="2024-09-26T11:31:19.439" v="104" actId="14100"/>
        <pc:sldMkLst>
          <pc:docMk/>
          <pc:sldMk cId="1614523318" sldId="350"/>
        </pc:sldMkLst>
        <pc:picChg chg="add mod">
          <ac:chgData name="Onno PAAP" userId="9381804c-53ef-41f2-8f98-26f143213059" providerId="ADAL" clId="{581D928D-49FF-4178-8357-D664B2D18A03}" dt="2024-09-26T11:31:19.439" v="104" actId="14100"/>
          <ac:picMkLst>
            <pc:docMk/>
            <pc:sldMk cId="1614523318" sldId="350"/>
            <ac:picMk id="3" creationId="{E2B9629B-0E05-2975-39C5-B5BF42351972}"/>
          </ac:picMkLst>
        </pc:picChg>
        <pc:picChg chg="del">
          <ac:chgData name="Onno PAAP" userId="9381804c-53ef-41f2-8f98-26f143213059" providerId="ADAL" clId="{581D928D-49FF-4178-8357-D664B2D18A03}" dt="2024-09-26T11:31:09.875" v="101" actId="478"/>
          <ac:picMkLst>
            <pc:docMk/>
            <pc:sldMk cId="1614523318" sldId="350"/>
            <ac:picMk id="5" creationId="{4F730F1E-8362-E552-B74D-C3AD8A02E06E}"/>
          </ac:picMkLst>
        </pc:picChg>
      </pc:sldChg>
      <pc:sldChg chg="addSp delSp modSp mod">
        <pc:chgData name="Onno PAAP" userId="9381804c-53ef-41f2-8f98-26f143213059" providerId="ADAL" clId="{581D928D-49FF-4178-8357-D664B2D18A03}" dt="2024-09-27T06:32:30.109" v="228" actId="14100"/>
        <pc:sldMkLst>
          <pc:docMk/>
          <pc:sldMk cId="292507671" sldId="352"/>
        </pc:sldMkLst>
        <pc:picChg chg="add del mod">
          <ac:chgData name="Onno PAAP" userId="9381804c-53ef-41f2-8f98-26f143213059" providerId="ADAL" clId="{581D928D-49FF-4178-8357-D664B2D18A03}" dt="2024-09-27T06:32:17.981" v="225" actId="478"/>
          <ac:picMkLst>
            <pc:docMk/>
            <pc:sldMk cId="292507671" sldId="352"/>
            <ac:picMk id="3" creationId="{27F2CF5F-CC51-8C70-02E8-0709F8CA9490}"/>
          </ac:picMkLst>
        </pc:picChg>
        <pc:picChg chg="add mod">
          <ac:chgData name="Onno PAAP" userId="9381804c-53ef-41f2-8f98-26f143213059" providerId="ADAL" clId="{581D928D-49FF-4178-8357-D664B2D18A03}" dt="2024-09-27T06:32:30.109" v="228" actId="14100"/>
          <ac:picMkLst>
            <pc:docMk/>
            <pc:sldMk cId="292507671" sldId="352"/>
            <ac:picMk id="4" creationId="{29410503-01BD-5C0B-810E-5572990B7ABC}"/>
          </ac:picMkLst>
        </pc:picChg>
        <pc:picChg chg="del">
          <ac:chgData name="Onno PAAP" userId="9381804c-53ef-41f2-8f98-26f143213059" providerId="ADAL" clId="{581D928D-49FF-4178-8357-D664B2D18A03}" dt="2024-09-26T13:28:58.838" v="222" actId="478"/>
          <ac:picMkLst>
            <pc:docMk/>
            <pc:sldMk cId="292507671" sldId="352"/>
            <ac:picMk id="4" creationId="{DB81BD4B-FF3B-586D-31DE-69F80C038501}"/>
          </ac:picMkLst>
        </pc:picChg>
      </pc:sldChg>
      <pc:sldChg chg="addSp delSp modSp mod">
        <pc:chgData name="Onno PAAP" userId="9381804c-53ef-41f2-8f98-26f143213059" providerId="ADAL" clId="{581D928D-49FF-4178-8357-D664B2D18A03}" dt="2024-09-26T11:35:57.261" v="111" actId="478"/>
        <pc:sldMkLst>
          <pc:docMk/>
          <pc:sldMk cId="3720825127" sldId="357"/>
        </pc:sldMkLst>
        <pc:picChg chg="del">
          <ac:chgData name="Onno PAAP" userId="9381804c-53ef-41f2-8f98-26f143213059" providerId="ADAL" clId="{581D928D-49FF-4178-8357-D664B2D18A03}" dt="2024-09-26T11:35:26.074" v="105" actId="478"/>
          <ac:picMkLst>
            <pc:docMk/>
            <pc:sldMk cId="3720825127" sldId="357"/>
            <ac:picMk id="3" creationId="{DD4ED559-D4F6-A442-7C45-4547699684F8}"/>
          </ac:picMkLst>
        </pc:picChg>
        <pc:picChg chg="add del mod">
          <ac:chgData name="Onno PAAP" userId="9381804c-53ef-41f2-8f98-26f143213059" providerId="ADAL" clId="{581D928D-49FF-4178-8357-D664B2D18A03}" dt="2024-09-26T11:35:57.261" v="111" actId="478"/>
          <ac:picMkLst>
            <pc:docMk/>
            <pc:sldMk cId="3720825127" sldId="357"/>
            <ac:picMk id="5" creationId="{B8A8CA5A-7D9C-9811-C8A9-7F23A27A22C1}"/>
          </ac:picMkLst>
        </pc:picChg>
      </pc:sldChg>
      <pc:sldChg chg="addSp delSp modSp mod">
        <pc:chgData name="Onno PAAP" userId="9381804c-53ef-41f2-8f98-26f143213059" providerId="ADAL" clId="{581D928D-49FF-4178-8357-D664B2D18A03}" dt="2024-09-26T12:30:40.224" v="170" actId="1076"/>
        <pc:sldMkLst>
          <pc:docMk/>
          <pc:sldMk cId="3426268224" sldId="358"/>
        </pc:sldMkLst>
        <pc:picChg chg="del">
          <ac:chgData name="Onno PAAP" userId="9381804c-53ef-41f2-8f98-26f143213059" providerId="ADAL" clId="{581D928D-49FF-4178-8357-D664B2D18A03}" dt="2024-09-26T12:30:31.386" v="166" actId="478"/>
          <ac:picMkLst>
            <pc:docMk/>
            <pc:sldMk cId="3426268224" sldId="358"/>
            <ac:picMk id="2" creationId="{00000000-0000-0000-0000-000000000000}"/>
          </ac:picMkLst>
        </pc:picChg>
        <pc:picChg chg="add mod">
          <ac:chgData name="Onno PAAP" userId="9381804c-53ef-41f2-8f98-26f143213059" providerId="ADAL" clId="{581D928D-49FF-4178-8357-D664B2D18A03}" dt="2024-09-26T12:30:40.224" v="170" actId="1076"/>
          <ac:picMkLst>
            <pc:docMk/>
            <pc:sldMk cId="3426268224" sldId="358"/>
            <ac:picMk id="5" creationId="{04F08229-0571-462C-F4CC-D40FE573CFB9}"/>
          </ac:picMkLst>
        </pc:picChg>
      </pc:sldChg>
      <pc:sldChg chg="addSp delSp modSp mod">
        <pc:chgData name="Onno PAAP" userId="9381804c-53ef-41f2-8f98-26f143213059" providerId="ADAL" clId="{581D928D-49FF-4178-8357-D664B2D18A03}" dt="2024-09-26T12:33:09.792" v="175" actId="14100"/>
        <pc:sldMkLst>
          <pc:docMk/>
          <pc:sldMk cId="1257031431" sldId="359"/>
        </pc:sldMkLst>
        <pc:picChg chg="del">
          <ac:chgData name="Onno PAAP" userId="9381804c-53ef-41f2-8f98-26f143213059" providerId="ADAL" clId="{581D928D-49FF-4178-8357-D664B2D18A03}" dt="2024-09-26T12:32:59.829" v="171" actId="478"/>
          <ac:picMkLst>
            <pc:docMk/>
            <pc:sldMk cId="1257031431" sldId="359"/>
            <ac:picMk id="3" creationId="{00000000-0000-0000-0000-000000000000}"/>
          </ac:picMkLst>
        </pc:picChg>
        <pc:picChg chg="add mod">
          <ac:chgData name="Onno PAAP" userId="9381804c-53ef-41f2-8f98-26f143213059" providerId="ADAL" clId="{581D928D-49FF-4178-8357-D664B2D18A03}" dt="2024-09-26T12:33:09.792" v="175" actId="14100"/>
          <ac:picMkLst>
            <pc:docMk/>
            <pc:sldMk cId="1257031431" sldId="359"/>
            <ac:picMk id="5" creationId="{27C55B35-DA4E-741D-8B17-05063D54FB1C}"/>
          </ac:picMkLst>
        </pc:picChg>
      </pc:sldChg>
      <pc:sldChg chg="modSp mod">
        <pc:chgData name="Onno PAAP" userId="9381804c-53ef-41f2-8f98-26f143213059" providerId="ADAL" clId="{581D928D-49FF-4178-8357-D664B2D18A03}" dt="2024-09-27T08:17:00.201" v="314" actId="20577"/>
        <pc:sldMkLst>
          <pc:docMk/>
          <pc:sldMk cId="7272577" sldId="361"/>
        </pc:sldMkLst>
        <pc:spChg chg="mod">
          <ac:chgData name="Onno PAAP" userId="9381804c-53ef-41f2-8f98-26f143213059" providerId="ADAL" clId="{581D928D-49FF-4178-8357-D664B2D18A03}" dt="2024-09-27T08:17:00.201" v="314" actId="20577"/>
          <ac:spMkLst>
            <pc:docMk/>
            <pc:sldMk cId="7272577" sldId="361"/>
            <ac:spMk id="4" creationId="{00000000-0000-0000-0000-000000000000}"/>
          </ac:spMkLst>
        </pc:spChg>
      </pc:sldChg>
      <pc:sldChg chg="addSp delSp modSp mod">
        <pc:chgData name="Onno PAAP" userId="9381804c-53ef-41f2-8f98-26f143213059" providerId="ADAL" clId="{581D928D-49FF-4178-8357-D664B2D18A03}" dt="2024-09-25T14:25:42.541" v="40" actId="14100"/>
        <pc:sldMkLst>
          <pc:docMk/>
          <pc:sldMk cId="2916736566" sldId="364"/>
        </pc:sldMkLst>
        <pc:picChg chg="del">
          <ac:chgData name="Onno PAAP" userId="9381804c-53ef-41f2-8f98-26f143213059" providerId="ADAL" clId="{581D928D-49FF-4178-8357-D664B2D18A03}" dt="2024-09-25T14:25:34.135" v="37" actId="478"/>
          <ac:picMkLst>
            <pc:docMk/>
            <pc:sldMk cId="2916736566" sldId="364"/>
            <ac:picMk id="3" creationId="{9CAC4FC0-15B0-ABF6-C017-62FFE0D53F92}"/>
          </ac:picMkLst>
        </pc:picChg>
        <pc:picChg chg="add mod">
          <ac:chgData name="Onno PAAP" userId="9381804c-53ef-41f2-8f98-26f143213059" providerId="ADAL" clId="{581D928D-49FF-4178-8357-D664B2D18A03}" dt="2024-09-25T14:25:42.541" v="40" actId="14100"/>
          <ac:picMkLst>
            <pc:docMk/>
            <pc:sldMk cId="2916736566" sldId="364"/>
            <ac:picMk id="5" creationId="{58814455-473B-F63A-A3C8-C42D02EE5258}"/>
          </ac:picMkLst>
        </pc:picChg>
      </pc:sldChg>
      <pc:sldChg chg="modSp mod">
        <pc:chgData name="Onno PAAP" userId="9381804c-53ef-41f2-8f98-26f143213059" providerId="ADAL" clId="{581D928D-49FF-4178-8357-D664B2D18A03}" dt="2024-09-27T08:23:47.853" v="325" actId="166"/>
        <pc:sldMkLst>
          <pc:docMk/>
          <pc:sldMk cId="2994127117" sldId="365"/>
        </pc:sldMkLst>
        <pc:spChg chg="ord">
          <ac:chgData name="Onno PAAP" userId="9381804c-53ef-41f2-8f98-26f143213059" providerId="ADAL" clId="{581D928D-49FF-4178-8357-D664B2D18A03}" dt="2024-09-27T08:23:47.853" v="325" actId="166"/>
          <ac:spMkLst>
            <pc:docMk/>
            <pc:sldMk cId="2994127117" sldId="365"/>
            <ac:spMk id="4" creationId="{00000000-0000-0000-0000-000000000000}"/>
          </ac:spMkLst>
        </pc:spChg>
      </pc:sldChg>
      <pc:sldChg chg="addSp delSp modSp mod">
        <pc:chgData name="Onno PAAP" userId="9381804c-53ef-41f2-8f98-26f143213059" providerId="ADAL" clId="{581D928D-49FF-4178-8357-D664B2D18A03}" dt="2024-09-25T14:22:13.004" v="32" actId="166"/>
        <pc:sldMkLst>
          <pc:docMk/>
          <pc:sldMk cId="4172852715" sldId="369"/>
        </pc:sldMkLst>
        <pc:spChg chg="ord">
          <ac:chgData name="Onno PAAP" userId="9381804c-53ef-41f2-8f98-26f143213059" providerId="ADAL" clId="{581D928D-49FF-4178-8357-D664B2D18A03}" dt="2024-09-25T14:22:13.004" v="32" actId="166"/>
          <ac:spMkLst>
            <pc:docMk/>
            <pc:sldMk cId="4172852715" sldId="369"/>
            <ac:spMk id="4" creationId="{00000000-0000-0000-0000-000000000000}"/>
          </ac:spMkLst>
        </pc:spChg>
        <pc:picChg chg="add mod">
          <ac:chgData name="Onno PAAP" userId="9381804c-53ef-41f2-8f98-26f143213059" providerId="ADAL" clId="{581D928D-49FF-4178-8357-D664B2D18A03}" dt="2024-09-25T14:22:07.971" v="31" actId="14100"/>
          <ac:picMkLst>
            <pc:docMk/>
            <pc:sldMk cId="4172852715" sldId="369"/>
            <ac:picMk id="3" creationId="{A9564EBC-4CA6-FEF4-8B5A-EC0B8A802C73}"/>
          </ac:picMkLst>
        </pc:picChg>
        <pc:picChg chg="del">
          <ac:chgData name="Onno PAAP" userId="9381804c-53ef-41f2-8f98-26f143213059" providerId="ADAL" clId="{581D928D-49FF-4178-8357-D664B2D18A03}" dt="2024-09-25T14:21:59.802" v="28" actId="478"/>
          <ac:picMkLst>
            <pc:docMk/>
            <pc:sldMk cId="4172852715" sldId="369"/>
            <ac:picMk id="5" creationId="{4B5CE06E-7320-5534-1B35-637C0C35E37F}"/>
          </ac:picMkLst>
        </pc:picChg>
      </pc:sldChg>
      <pc:sldChg chg="addSp delSp modSp mod">
        <pc:chgData name="Onno PAAP" userId="9381804c-53ef-41f2-8f98-26f143213059" providerId="ADAL" clId="{581D928D-49FF-4178-8357-D664B2D18A03}" dt="2024-09-25T14:24:33.412" v="36" actId="14100"/>
        <pc:sldMkLst>
          <pc:docMk/>
          <pc:sldMk cId="637449956" sldId="370"/>
        </pc:sldMkLst>
        <pc:picChg chg="add mod">
          <ac:chgData name="Onno PAAP" userId="9381804c-53ef-41f2-8f98-26f143213059" providerId="ADAL" clId="{581D928D-49FF-4178-8357-D664B2D18A03}" dt="2024-09-25T14:24:33.412" v="36" actId="14100"/>
          <ac:picMkLst>
            <pc:docMk/>
            <pc:sldMk cId="637449956" sldId="370"/>
            <ac:picMk id="3" creationId="{5B5EA914-5DD4-F855-CCB0-CFAC96E4909B}"/>
          </ac:picMkLst>
        </pc:picChg>
        <pc:picChg chg="del">
          <ac:chgData name="Onno PAAP" userId="9381804c-53ef-41f2-8f98-26f143213059" providerId="ADAL" clId="{581D928D-49FF-4178-8357-D664B2D18A03}" dt="2024-09-25T14:24:24.973" v="33" actId="478"/>
          <ac:picMkLst>
            <pc:docMk/>
            <pc:sldMk cId="637449956" sldId="370"/>
            <ac:picMk id="5" creationId="{9AB5D138-1BB1-7BC3-9D01-777A79924043}"/>
          </ac:picMkLst>
        </pc:picChg>
      </pc:sldChg>
      <pc:sldChg chg="addSp delSp modSp mod">
        <pc:chgData name="Onno PAAP" userId="9381804c-53ef-41f2-8f98-26f143213059" providerId="ADAL" clId="{581D928D-49FF-4178-8357-D664B2D18A03}" dt="2024-09-25T14:27:01.516" v="43" actId="14100"/>
        <pc:sldMkLst>
          <pc:docMk/>
          <pc:sldMk cId="453450956" sldId="371"/>
        </pc:sldMkLst>
        <pc:picChg chg="add mod">
          <ac:chgData name="Onno PAAP" userId="9381804c-53ef-41f2-8f98-26f143213059" providerId="ADAL" clId="{581D928D-49FF-4178-8357-D664B2D18A03}" dt="2024-09-25T14:27:01.516" v="43" actId="14100"/>
          <ac:picMkLst>
            <pc:docMk/>
            <pc:sldMk cId="453450956" sldId="371"/>
            <ac:picMk id="3" creationId="{30833C93-B62A-4195-F85B-7FE0F1E0D109}"/>
          </ac:picMkLst>
        </pc:picChg>
        <pc:picChg chg="del">
          <ac:chgData name="Onno PAAP" userId="9381804c-53ef-41f2-8f98-26f143213059" providerId="ADAL" clId="{581D928D-49FF-4178-8357-D664B2D18A03}" dt="2024-09-25T14:26:51.323" v="41" actId="478"/>
          <ac:picMkLst>
            <pc:docMk/>
            <pc:sldMk cId="453450956" sldId="371"/>
            <ac:picMk id="5" creationId="{2ACFFEA3-5E13-E81E-4172-CD01BCE94F88}"/>
          </ac:picMkLst>
        </pc:picChg>
      </pc:sldChg>
      <pc:sldChg chg="addSp delSp modSp mod">
        <pc:chgData name="Onno PAAP" userId="9381804c-53ef-41f2-8f98-26f143213059" providerId="ADAL" clId="{581D928D-49FF-4178-8357-D664B2D18A03}" dt="2024-09-26T08:58:58.589" v="49" actId="14100"/>
        <pc:sldMkLst>
          <pc:docMk/>
          <pc:sldMk cId="2653954760" sldId="372"/>
        </pc:sldMkLst>
        <pc:picChg chg="del">
          <ac:chgData name="Onno PAAP" userId="9381804c-53ef-41f2-8f98-26f143213059" providerId="ADAL" clId="{581D928D-49FF-4178-8357-D664B2D18A03}" dt="2024-09-26T08:56:22.154" v="44" actId="478"/>
          <ac:picMkLst>
            <pc:docMk/>
            <pc:sldMk cId="2653954760" sldId="372"/>
            <ac:picMk id="3" creationId="{ED65DF11-5EA0-F8E8-6C8A-1603C5BF4A71}"/>
          </ac:picMkLst>
        </pc:picChg>
        <pc:picChg chg="add del">
          <ac:chgData name="Onno PAAP" userId="9381804c-53ef-41f2-8f98-26f143213059" providerId="ADAL" clId="{581D928D-49FF-4178-8357-D664B2D18A03}" dt="2024-09-26T08:58:50.067" v="46" actId="478"/>
          <ac:picMkLst>
            <pc:docMk/>
            <pc:sldMk cId="2653954760" sldId="372"/>
            <ac:picMk id="5" creationId="{6AB8FA68-D380-967D-5DD7-B1B98FC7102E}"/>
          </ac:picMkLst>
        </pc:picChg>
        <pc:picChg chg="add mod">
          <ac:chgData name="Onno PAAP" userId="9381804c-53ef-41f2-8f98-26f143213059" providerId="ADAL" clId="{581D928D-49FF-4178-8357-D664B2D18A03}" dt="2024-09-26T08:58:58.589" v="49" actId="14100"/>
          <ac:picMkLst>
            <pc:docMk/>
            <pc:sldMk cId="2653954760" sldId="372"/>
            <ac:picMk id="7" creationId="{4EF41BFF-89B2-5EC1-9F84-313EAF7C916F}"/>
          </ac:picMkLst>
        </pc:picChg>
      </pc:sldChg>
      <pc:sldChg chg="addSp delSp modSp mod">
        <pc:chgData name="Onno PAAP" userId="9381804c-53ef-41f2-8f98-26f143213059" providerId="ADAL" clId="{581D928D-49FF-4178-8357-D664B2D18A03}" dt="2024-09-26T09:03:29.663" v="54" actId="166"/>
        <pc:sldMkLst>
          <pc:docMk/>
          <pc:sldMk cId="3564902723" sldId="378"/>
        </pc:sldMkLst>
        <pc:spChg chg="ord">
          <ac:chgData name="Onno PAAP" userId="9381804c-53ef-41f2-8f98-26f143213059" providerId="ADAL" clId="{581D928D-49FF-4178-8357-D664B2D18A03}" dt="2024-09-26T09:03:29.663" v="54" actId="166"/>
          <ac:spMkLst>
            <pc:docMk/>
            <pc:sldMk cId="3564902723" sldId="378"/>
            <ac:spMk id="4" creationId="{00000000-0000-0000-0000-000000000000}"/>
          </ac:spMkLst>
        </pc:spChg>
        <pc:picChg chg="add mod">
          <ac:chgData name="Onno PAAP" userId="9381804c-53ef-41f2-8f98-26f143213059" providerId="ADAL" clId="{581D928D-49FF-4178-8357-D664B2D18A03}" dt="2024-09-26T09:03:24.548" v="53" actId="14100"/>
          <ac:picMkLst>
            <pc:docMk/>
            <pc:sldMk cId="3564902723" sldId="378"/>
            <ac:picMk id="3" creationId="{0A318D06-29E7-A11D-35BD-1D2C77718885}"/>
          </ac:picMkLst>
        </pc:picChg>
        <pc:picChg chg="del">
          <ac:chgData name="Onno PAAP" userId="9381804c-53ef-41f2-8f98-26f143213059" providerId="ADAL" clId="{581D928D-49FF-4178-8357-D664B2D18A03}" dt="2024-09-26T09:03:17.091" v="50" actId="478"/>
          <ac:picMkLst>
            <pc:docMk/>
            <pc:sldMk cId="3564902723" sldId="378"/>
            <ac:picMk id="5" creationId="{9A372013-2D5F-AF06-B37F-10B169FD1E05}"/>
          </ac:picMkLst>
        </pc:picChg>
      </pc:sldChg>
      <pc:sldChg chg="addSp delSp modSp mod">
        <pc:chgData name="Onno PAAP" userId="9381804c-53ef-41f2-8f98-26f143213059" providerId="ADAL" clId="{581D928D-49FF-4178-8357-D664B2D18A03}" dt="2024-09-26T11:57:23.525" v="147" actId="14100"/>
        <pc:sldMkLst>
          <pc:docMk/>
          <pc:sldMk cId="1550303306" sldId="381"/>
        </pc:sldMkLst>
        <pc:picChg chg="add del mod">
          <ac:chgData name="Onno PAAP" userId="9381804c-53ef-41f2-8f98-26f143213059" providerId="ADAL" clId="{581D928D-49FF-4178-8357-D664B2D18A03}" dt="2024-09-26T11:57:15.047" v="144" actId="478"/>
          <ac:picMkLst>
            <pc:docMk/>
            <pc:sldMk cId="1550303306" sldId="381"/>
            <ac:picMk id="3" creationId="{B1AADAA4-CB13-1E04-F078-0E51E36C5C4C}"/>
          </ac:picMkLst>
        </pc:picChg>
        <pc:picChg chg="del">
          <ac:chgData name="Onno PAAP" userId="9381804c-53ef-41f2-8f98-26f143213059" providerId="ADAL" clId="{581D928D-49FF-4178-8357-D664B2D18A03}" dt="2024-09-26T10:53:33.626" v="68" actId="478"/>
          <ac:picMkLst>
            <pc:docMk/>
            <pc:sldMk cId="1550303306" sldId="381"/>
            <ac:picMk id="6" creationId="{6A53D4CC-5FD5-7BE3-684E-7380EB4856B2}"/>
          </ac:picMkLst>
        </pc:picChg>
        <pc:picChg chg="add mod">
          <ac:chgData name="Onno PAAP" userId="9381804c-53ef-41f2-8f98-26f143213059" providerId="ADAL" clId="{581D928D-49FF-4178-8357-D664B2D18A03}" dt="2024-09-26T11:57:23.525" v="147" actId="14100"/>
          <ac:picMkLst>
            <pc:docMk/>
            <pc:sldMk cId="1550303306" sldId="381"/>
            <ac:picMk id="7" creationId="{76819B9A-03D1-CD8C-2380-D42201C6EB5C}"/>
          </ac:picMkLst>
        </pc:picChg>
      </pc:sldChg>
      <pc:sldChg chg="addSp delSp modSp add del mod">
        <pc:chgData name="Onno PAAP" userId="9381804c-53ef-41f2-8f98-26f143213059" providerId="ADAL" clId="{581D928D-49FF-4178-8357-D664B2D18A03}" dt="2024-09-27T08:29:48.624" v="343" actId="2696"/>
        <pc:sldMkLst>
          <pc:docMk/>
          <pc:sldMk cId="2298668896" sldId="382"/>
        </pc:sldMkLst>
        <pc:spChg chg="del">
          <ac:chgData name="Onno PAAP" userId="9381804c-53ef-41f2-8f98-26f143213059" providerId="ADAL" clId="{581D928D-49FF-4178-8357-D664B2D18A03}" dt="2024-09-26T12:29:51.469" v="163" actId="478"/>
          <ac:spMkLst>
            <pc:docMk/>
            <pc:sldMk cId="2298668896" sldId="382"/>
            <ac:spMk id="2" creationId="{8820841B-9867-42C6-B755-17B6CFB5FC07}"/>
          </ac:spMkLst>
        </pc:spChg>
        <pc:spChg chg="add del mod">
          <ac:chgData name="Onno PAAP" userId="9381804c-53ef-41f2-8f98-26f143213059" providerId="ADAL" clId="{581D928D-49FF-4178-8357-D664B2D18A03}" dt="2024-09-26T12:29:34.199" v="161" actId="478"/>
          <ac:spMkLst>
            <pc:docMk/>
            <pc:sldMk cId="2298668896" sldId="382"/>
            <ac:spMk id="4" creationId="{BA62795E-9A8B-1D14-E257-821E01046C3B}"/>
          </ac:spMkLst>
        </pc:spChg>
        <pc:spChg chg="add mod">
          <ac:chgData name="Onno PAAP" userId="9381804c-53ef-41f2-8f98-26f143213059" providerId="ADAL" clId="{581D928D-49FF-4178-8357-D664B2D18A03}" dt="2024-09-26T12:29:47.761" v="162" actId="478"/>
          <ac:spMkLst>
            <pc:docMk/>
            <pc:sldMk cId="2298668896" sldId="382"/>
            <ac:spMk id="7" creationId="{0235C9CE-BBFE-0E69-CD4A-C6D00115ADC0}"/>
          </ac:spMkLst>
        </pc:spChg>
        <pc:spChg chg="add mod">
          <ac:chgData name="Onno PAAP" userId="9381804c-53ef-41f2-8f98-26f143213059" providerId="ADAL" clId="{581D928D-49FF-4178-8357-D664B2D18A03}" dt="2024-09-26T12:29:51.469" v="163" actId="478"/>
          <ac:spMkLst>
            <pc:docMk/>
            <pc:sldMk cId="2298668896" sldId="382"/>
            <ac:spMk id="9" creationId="{20085BE8-5602-61B9-D193-D1D34E6F7372}"/>
          </ac:spMkLst>
        </pc:spChg>
        <pc:picChg chg="add del">
          <ac:chgData name="Onno PAAP" userId="9381804c-53ef-41f2-8f98-26f143213059" providerId="ADAL" clId="{581D928D-49FF-4178-8357-D664B2D18A03}" dt="2024-09-26T12:29:47.761" v="162" actId="478"/>
          <ac:picMkLst>
            <pc:docMk/>
            <pc:sldMk cId="2298668896" sldId="382"/>
            <ac:picMk id="5" creationId="{79B46D51-6A2F-4F2D-86AD-0AC74753B354}"/>
          </ac:picMkLst>
        </pc:picChg>
      </pc:sldChg>
      <pc:sldChg chg="addSp delSp modSp del mod">
        <pc:chgData name="Onno PAAP" userId="9381804c-53ef-41f2-8f98-26f143213059" providerId="ADAL" clId="{581D928D-49FF-4178-8357-D664B2D18A03}" dt="2024-09-27T08:29:51.593" v="344" actId="2696"/>
        <pc:sldMkLst>
          <pc:docMk/>
          <pc:sldMk cId="669829792" sldId="383"/>
        </pc:sldMkLst>
        <pc:spChg chg="del">
          <ac:chgData name="Onno PAAP" userId="9381804c-53ef-41f2-8f98-26f143213059" providerId="ADAL" clId="{581D928D-49FF-4178-8357-D664B2D18A03}" dt="2024-09-26T12:30:01.562" v="165" actId="478"/>
          <ac:spMkLst>
            <pc:docMk/>
            <pc:sldMk cId="669829792" sldId="383"/>
            <ac:spMk id="2" creationId="{900BA6BF-3E84-42D0-925B-96841162033C}"/>
          </ac:spMkLst>
        </pc:spChg>
        <pc:spChg chg="add mod">
          <ac:chgData name="Onno PAAP" userId="9381804c-53ef-41f2-8f98-26f143213059" providerId="ADAL" clId="{581D928D-49FF-4178-8357-D664B2D18A03}" dt="2024-09-26T12:29:58.190" v="164" actId="478"/>
          <ac:spMkLst>
            <pc:docMk/>
            <pc:sldMk cId="669829792" sldId="383"/>
            <ac:spMk id="4" creationId="{E39B34AD-A177-28F1-DD61-6C07E388B26C}"/>
          </ac:spMkLst>
        </pc:spChg>
        <pc:spChg chg="add mod">
          <ac:chgData name="Onno PAAP" userId="9381804c-53ef-41f2-8f98-26f143213059" providerId="ADAL" clId="{581D928D-49FF-4178-8357-D664B2D18A03}" dt="2024-09-26T12:30:01.562" v="165" actId="478"/>
          <ac:spMkLst>
            <pc:docMk/>
            <pc:sldMk cId="669829792" sldId="383"/>
            <ac:spMk id="7" creationId="{237FB10E-FEA2-74C3-C841-5A8985C9C33C}"/>
          </ac:spMkLst>
        </pc:spChg>
        <pc:picChg chg="del">
          <ac:chgData name="Onno PAAP" userId="9381804c-53ef-41f2-8f98-26f143213059" providerId="ADAL" clId="{581D928D-49FF-4178-8357-D664B2D18A03}" dt="2024-09-26T12:29:58.190" v="164" actId="478"/>
          <ac:picMkLst>
            <pc:docMk/>
            <pc:sldMk cId="669829792" sldId="383"/>
            <ac:picMk id="5" creationId="{5A865FDE-B75E-480F-987F-142442FB297E}"/>
          </ac:picMkLst>
        </pc:picChg>
      </pc:sldChg>
      <pc:sldChg chg="addSp delSp modSp del mod">
        <pc:chgData name="Onno PAAP" userId="9381804c-53ef-41f2-8f98-26f143213059" providerId="ADAL" clId="{581D928D-49FF-4178-8357-D664B2D18A03}" dt="2024-09-27T08:29:54.333" v="345" actId="2696"/>
        <pc:sldMkLst>
          <pc:docMk/>
          <pc:sldMk cId="765527254" sldId="384"/>
        </pc:sldMkLst>
        <pc:spChg chg="del">
          <ac:chgData name="Onno PAAP" userId="9381804c-53ef-41f2-8f98-26f143213059" providerId="ADAL" clId="{581D928D-49FF-4178-8357-D664B2D18A03}" dt="2024-09-26T11:36:31.917" v="113" actId="478"/>
          <ac:spMkLst>
            <pc:docMk/>
            <pc:sldMk cId="765527254" sldId="384"/>
            <ac:spMk id="2" creationId="{1D9A051E-B001-407D-96BA-5872C1C40684}"/>
          </ac:spMkLst>
        </pc:spChg>
        <pc:spChg chg="add mod">
          <ac:chgData name="Onno PAAP" userId="9381804c-53ef-41f2-8f98-26f143213059" providerId="ADAL" clId="{581D928D-49FF-4178-8357-D664B2D18A03}" dt="2024-09-26T11:36:31.917" v="113" actId="478"/>
          <ac:spMkLst>
            <pc:docMk/>
            <pc:sldMk cId="765527254" sldId="384"/>
            <ac:spMk id="4" creationId="{14A0D918-E150-80ED-703E-A41301D38FD1}"/>
          </ac:spMkLst>
        </pc:spChg>
        <pc:picChg chg="del">
          <ac:chgData name="Onno PAAP" userId="9381804c-53ef-41f2-8f98-26f143213059" providerId="ADAL" clId="{581D928D-49FF-4178-8357-D664B2D18A03}" dt="2024-09-26T11:36:28.043" v="112" actId="478"/>
          <ac:picMkLst>
            <pc:docMk/>
            <pc:sldMk cId="765527254" sldId="384"/>
            <ac:picMk id="7" creationId="{DE822B20-9B15-7A9C-C2AF-7DDBEACAFD24}"/>
          </ac:picMkLst>
        </pc:picChg>
      </pc:sldChg>
      <pc:sldChg chg="addSp delSp modSp mod">
        <pc:chgData name="Onno PAAP" userId="9381804c-53ef-41f2-8f98-26f143213059" providerId="ADAL" clId="{581D928D-49FF-4178-8357-D664B2D18A03}" dt="2024-09-26T11:37:45.834" v="117" actId="14100"/>
        <pc:sldMkLst>
          <pc:docMk/>
          <pc:sldMk cId="3992795679" sldId="385"/>
        </pc:sldMkLst>
        <pc:picChg chg="add mod">
          <ac:chgData name="Onno PAAP" userId="9381804c-53ef-41f2-8f98-26f143213059" providerId="ADAL" clId="{581D928D-49FF-4178-8357-D664B2D18A03}" dt="2024-09-26T11:37:45.834" v="117" actId="14100"/>
          <ac:picMkLst>
            <pc:docMk/>
            <pc:sldMk cId="3992795679" sldId="385"/>
            <ac:picMk id="4" creationId="{0FB8A8C5-BACB-2D2C-9E68-BEBEF9143375}"/>
          </ac:picMkLst>
        </pc:picChg>
        <pc:picChg chg="del">
          <ac:chgData name="Onno PAAP" userId="9381804c-53ef-41f2-8f98-26f143213059" providerId="ADAL" clId="{581D928D-49FF-4178-8357-D664B2D18A03}" dt="2024-09-26T11:37:37.532" v="114" actId="478"/>
          <ac:picMkLst>
            <pc:docMk/>
            <pc:sldMk cId="3992795679" sldId="385"/>
            <ac:picMk id="5" creationId="{B3A3CF1C-CBA6-B194-59A2-EC9C91003FE5}"/>
          </ac:picMkLst>
        </pc:picChg>
      </pc:sldChg>
      <pc:sldChg chg="addSp delSp modSp mod">
        <pc:chgData name="Onno PAAP" userId="9381804c-53ef-41f2-8f98-26f143213059" providerId="ADAL" clId="{581D928D-49FF-4178-8357-D664B2D18A03}" dt="2024-09-27T08:30:07.063" v="361" actId="20577"/>
        <pc:sldMkLst>
          <pc:docMk/>
          <pc:sldMk cId="1905718257" sldId="386"/>
        </pc:sldMkLst>
        <pc:spChg chg="mod">
          <ac:chgData name="Onno PAAP" userId="9381804c-53ef-41f2-8f98-26f143213059" providerId="ADAL" clId="{581D928D-49FF-4178-8357-D664B2D18A03}" dt="2024-09-27T08:30:07.063" v="361" actId="20577"/>
          <ac:spMkLst>
            <pc:docMk/>
            <pc:sldMk cId="1905718257" sldId="386"/>
            <ac:spMk id="2" creationId="{306E1926-787D-4407-AF9A-7A4CF26AB098}"/>
          </ac:spMkLst>
        </pc:spChg>
        <pc:picChg chg="del">
          <ac:chgData name="Onno PAAP" userId="9381804c-53ef-41f2-8f98-26f143213059" providerId="ADAL" clId="{581D928D-49FF-4178-8357-D664B2D18A03}" dt="2024-09-26T11:41:29.352" v="118" actId="478"/>
          <ac:picMkLst>
            <pc:docMk/>
            <pc:sldMk cId="1905718257" sldId="386"/>
            <ac:picMk id="4" creationId="{70362026-7AE2-0AEB-1B1D-BF0048BCF7B6}"/>
          </ac:picMkLst>
        </pc:picChg>
        <pc:picChg chg="add mod">
          <ac:chgData name="Onno PAAP" userId="9381804c-53ef-41f2-8f98-26f143213059" providerId="ADAL" clId="{581D928D-49FF-4178-8357-D664B2D18A03}" dt="2024-09-26T11:41:48.248" v="122" actId="14100"/>
          <ac:picMkLst>
            <pc:docMk/>
            <pc:sldMk cId="1905718257" sldId="386"/>
            <ac:picMk id="5" creationId="{305CAD1F-473F-C133-DB1A-60639B8AC407}"/>
          </ac:picMkLst>
        </pc:picChg>
      </pc:sldChg>
      <pc:sldChg chg="addSp delSp modSp mod">
        <pc:chgData name="Onno PAAP" userId="9381804c-53ef-41f2-8f98-26f143213059" providerId="ADAL" clId="{581D928D-49FF-4178-8357-D664B2D18A03}" dt="2024-09-27T08:23:37.806" v="324" actId="20577"/>
        <pc:sldMkLst>
          <pc:docMk/>
          <pc:sldMk cId="491591807" sldId="389"/>
        </pc:sldMkLst>
        <pc:spChg chg="mod">
          <ac:chgData name="Onno PAAP" userId="9381804c-53ef-41f2-8f98-26f143213059" providerId="ADAL" clId="{581D928D-49FF-4178-8357-D664B2D18A03}" dt="2024-09-27T08:23:37.806" v="324" actId="20577"/>
          <ac:spMkLst>
            <pc:docMk/>
            <pc:sldMk cId="491591807" sldId="389"/>
            <ac:spMk id="7" creationId="{EAF64D1E-F3F6-8F13-8A98-3F55FADC50B5}"/>
          </ac:spMkLst>
        </pc:spChg>
        <pc:picChg chg="add mod">
          <ac:chgData name="Onno PAAP" userId="9381804c-53ef-41f2-8f98-26f143213059" providerId="ADAL" clId="{581D928D-49FF-4178-8357-D664B2D18A03}" dt="2024-09-27T08:23:11.233" v="319" actId="1076"/>
          <ac:picMkLst>
            <pc:docMk/>
            <pc:sldMk cId="491591807" sldId="389"/>
            <ac:picMk id="3" creationId="{09C2462C-FF75-2F0D-F021-62DFB9171FC0}"/>
          </ac:picMkLst>
        </pc:picChg>
        <pc:picChg chg="del">
          <ac:chgData name="Onno PAAP" userId="9381804c-53ef-41f2-8f98-26f143213059" providerId="ADAL" clId="{581D928D-49FF-4178-8357-D664B2D18A03}" dt="2024-09-27T08:23:03.621" v="315" actId="478"/>
          <ac:picMkLst>
            <pc:docMk/>
            <pc:sldMk cId="491591807" sldId="389"/>
            <ac:picMk id="4" creationId="{09FA4923-E059-052A-90DF-3FF96F4CB5BA}"/>
          </ac:picMkLst>
        </pc:picChg>
      </pc:sldChg>
      <pc:sldChg chg="addSp delSp modSp new mod modClrScheme chgLayout">
        <pc:chgData name="Onno PAAP" userId="9381804c-53ef-41f2-8f98-26f143213059" providerId="ADAL" clId="{581D928D-49FF-4178-8357-D664B2D18A03}" dt="2024-09-27T08:14:47.040" v="266" actId="14100"/>
        <pc:sldMkLst>
          <pc:docMk/>
          <pc:sldMk cId="3739060008" sldId="390"/>
        </pc:sldMkLst>
        <pc:spChg chg="del mod ord">
          <ac:chgData name="Onno PAAP" userId="9381804c-53ef-41f2-8f98-26f143213059" providerId="ADAL" clId="{581D928D-49FF-4178-8357-D664B2D18A03}" dt="2024-09-27T08:13:55.879" v="248" actId="700"/>
          <ac:spMkLst>
            <pc:docMk/>
            <pc:sldMk cId="3739060008" sldId="390"/>
            <ac:spMk id="2" creationId="{8F86C1AF-914A-DAE7-F339-F0AD6225FAD0}"/>
          </ac:spMkLst>
        </pc:spChg>
        <pc:spChg chg="del">
          <ac:chgData name="Onno PAAP" userId="9381804c-53ef-41f2-8f98-26f143213059" providerId="ADAL" clId="{581D928D-49FF-4178-8357-D664B2D18A03}" dt="2024-09-27T08:13:55.879" v="248" actId="700"/>
          <ac:spMkLst>
            <pc:docMk/>
            <pc:sldMk cId="3739060008" sldId="390"/>
            <ac:spMk id="3" creationId="{B3C30E9A-6D49-B95E-87E5-E93562A94563}"/>
          </ac:spMkLst>
        </pc:spChg>
        <pc:spChg chg="add del mod ord">
          <ac:chgData name="Onno PAAP" userId="9381804c-53ef-41f2-8f98-26f143213059" providerId="ADAL" clId="{581D928D-49FF-4178-8357-D664B2D18A03}" dt="2024-09-27T08:14:22.405" v="251"/>
          <ac:spMkLst>
            <pc:docMk/>
            <pc:sldMk cId="3739060008" sldId="390"/>
            <ac:spMk id="4" creationId="{5773476C-6200-18DF-915D-E6EB4FCFCEE2}"/>
          </ac:spMkLst>
        </pc:spChg>
        <pc:spChg chg="add mod">
          <ac:chgData name="Onno PAAP" userId="9381804c-53ef-41f2-8f98-26f143213059" providerId="ADAL" clId="{581D928D-49FF-4178-8357-D664B2D18A03}" dt="2024-09-27T08:14:33.591" v="263" actId="1076"/>
          <ac:spMkLst>
            <pc:docMk/>
            <pc:sldMk cId="3739060008" sldId="390"/>
            <ac:spMk id="7" creationId="{1FCA7E17-78CF-083B-EB4F-DD4B1F030244}"/>
          </ac:spMkLst>
        </pc:spChg>
        <pc:picChg chg="add mod">
          <ac:chgData name="Onno PAAP" userId="9381804c-53ef-41f2-8f98-26f143213059" providerId="ADAL" clId="{581D928D-49FF-4178-8357-D664B2D18A03}" dt="2024-09-27T08:14:47.040" v="266" actId="14100"/>
          <ac:picMkLst>
            <pc:docMk/>
            <pc:sldMk cId="3739060008" sldId="390"/>
            <ac:picMk id="6" creationId="{EBDC8C9F-B348-ECE9-54DD-9053555A2D35}"/>
          </ac:picMkLst>
        </pc:picChg>
      </pc:sldChg>
      <pc:sldChg chg="addSp delSp modSp add mod">
        <pc:chgData name="Onno PAAP" userId="9381804c-53ef-41f2-8f98-26f143213059" providerId="ADAL" clId="{581D928D-49FF-4178-8357-D664B2D18A03}" dt="2024-09-29T09:00:56.504" v="501" actId="14100"/>
        <pc:sldMkLst>
          <pc:docMk/>
          <pc:sldMk cId="3786177632" sldId="391"/>
        </pc:sldMkLst>
        <pc:spChg chg="mod">
          <ac:chgData name="Onno PAAP" userId="9381804c-53ef-41f2-8f98-26f143213059" providerId="ADAL" clId="{581D928D-49FF-4178-8357-D664B2D18A03}" dt="2024-09-28T11:00:44.691" v="424" actId="20577"/>
          <ac:spMkLst>
            <pc:docMk/>
            <pc:sldMk cId="3786177632" sldId="391"/>
            <ac:spMk id="3" creationId="{00000000-0000-0000-0000-000000000000}"/>
          </ac:spMkLst>
        </pc:spChg>
        <pc:picChg chg="del">
          <ac:chgData name="Onno PAAP" userId="9381804c-53ef-41f2-8f98-26f143213059" providerId="ADAL" clId="{581D928D-49FF-4178-8357-D664B2D18A03}" dt="2024-09-28T10:59:43.767" v="414" actId="478"/>
          <ac:picMkLst>
            <pc:docMk/>
            <pc:sldMk cId="3786177632" sldId="391"/>
            <ac:picMk id="4" creationId="{1B18B2CC-11AF-0F44-16D5-5FF33F2A6285}"/>
          </ac:picMkLst>
        </pc:picChg>
        <pc:picChg chg="add del mod">
          <ac:chgData name="Onno PAAP" userId="9381804c-53ef-41f2-8f98-26f143213059" providerId="ADAL" clId="{581D928D-49FF-4178-8357-D664B2D18A03}" dt="2024-09-29T09:00:44.709" v="496" actId="478"/>
          <ac:picMkLst>
            <pc:docMk/>
            <pc:sldMk cId="3786177632" sldId="391"/>
            <ac:picMk id="4" creationId="{2CA676F6-D365-7057-E12A-B246AB578725}"/>
          </ac:picMkLst>
        </pc:picChg>
        <pc:picChg chg="add del mod">
          <ac:chgData name="Onno PAAP" userId="9381804c-53ef-41f2-8f98-26f143213059" providerId="ADAL" clId="{581D928D-49FF-4178-8357-D664B2D18A03}" dt="2024-09-29T08:24:10.279" v="487" actId="478"/>
          <ac:picMkLst>
            <pc:docMk/>
            <pc:sldMk cId="3786177632" sldId="391"/>
            <ac:picMk id="5" creationId="{94CED2CF-8DA1-C39F-6972-E43F9374CB30}"/>
          </ac:picMkLst>
        </pc:picChg>
        <pc:picChg chg="add mod">
          <ac:chgData name="Onno PAAP" userId="9381804c-53ef-41f2-8f98-26f143213059" providerId="ADAL" clId="{581D928D-49FF-4178-8357-D664B2D18A03}" dt="2024-09-29T09:00:56.504" v="501" actId="14100"/>
          <ac:picMkLst>
            <pc:docMk/>
            <pc:sldMk cId="3786177632" sldId="391"/>
            <ac:picMk id="7" creationId="{00DF6073-70FB-1CB1-B147-0CE02AF20E1F}"/>
          </ac:picMkLst>
        </pc:picChg>
      </pc:sldChg>
      <pc:sldChg chg="addSp delSp modSp new mod modClrScheme chgLayout">
        <pc:chgData name="Onno PAAP" userId="9381804c-53ef-41f2-8f98-26f143213059" providerId="ADAL" clId="{581D928D-49FF-4178-8357-D664B2D18A03}" dt="2024-09-29T09:19:22.300" v="505" actId="14100"/>
        <pc:sldMkLst>
          <pc:docMk/>
          <pc:sldMk cId="1148162854" sldId="392"/>
        </pc:sldMkLst>
        <pc:spChg chg="del mod ord">
          <ac:chgData name="Onno PAAP" userId="9381804c-53ef-41f2-8f98-26f143213059" providerId="ADAL" clId="{581D928D-49FF-4178-8357-D664B2D18A03}" dt="2024-09-28T11:19:37.870" v="430" actId="700"/>
          <ac:spMkLst>
            <pc:docMk/>
            <pc:sldMk cId="1148162854" sldId="392"/>
            <ac:spMk id="2" creationId="{42B60CC1-603F-5A01-277F-EF242A17B046}"/>
          </ac:spMkLst>
        </pc:spChg>
        <pc:spChg chg="del">
          <ac:chgData name="Onno PAAP" userId="9381804c-53ef-41f2-8f98-26f143213059" providerId="ADAL" clId="{581D928D-49FF-4178-8357-D664B2D18A03}" dt="2024-09-28T11:19:37.870" v="430" actId="700"/>
          <ac:spMkLst>
            <pc:docMk/>
            <pc:sldMk cId="1148162854" sldId="392"/>
            <ac:spMk id="3" creationId="{6BFAF324-D2BB-A921-0E65-2868F61E2751}"/>
          </ac:spMkLst>
        </pc:spChg>
        <pc:spChg chg="add del mod ord">
          <ac:chgData name="Onno PAAP" userId="9381804c-53ef-41f2-8f98-26f143213059" providerId="ADAL" clId="{581D928D-49FF-4178-8357-D664B2D18A03}" dt="2024-09-28T11:19:57.948" v="436" actId="478"/>
          <ac:spMkLst>
            <pc:docMk/>
            <pc:sldMk cId="1148162854" sldId="392"/>
            <ac:spMk id="4" creationId="{1393118B-322F-3F75-016A-182259240129}"/>
          </ac:spMkLst>
        </pc:spChg>
        <pc:spChg chg="add del mod">
          <ac:chgData name="Onno PAAP" userId="9381804c-53ef-41f2-8f98-26f143213059" providerId="ADAL" clId="{581D928D-49FF-4178-8357-D664B2D18A03}" dt="2024-09-28T11:20:01.238" v="437" actId="478"/>
          <ac:spMkLst>
            <pc:docMk/>
            <pc:sldMk cId="1148162854" sldId="392"/>
            <ac:spMk id="8" creationId="{8864FE59-4800-77A0-3DDF-78112F93B84B}"/>
          </ac:spMkLst>
        </pc:spChg>
        <pc:spChg chg="add mod">
          <ac:chgData name="Onno PAAP" userId="9381804c-53ef-41f2-8f98-26f143213059" providerId="ADAL" clId="{581D928D-49FF-4178-8357-D664B2D18A03}" dt="2024-09-28T11:20:57.036" v="453" actId="20577"/>
          <ac:spMkLst>
            <pc:docMk/>
            <pc:sldMk cId="1148162854" sldId="392"/>
            <ac:spMk id="10" creationId="{87E7C902-FBE6-2012-527B-CEFAABE27137}"/>
          </ac:spMkLst>
        </pc:spChg>
        <pc:picChg chg="add mod">
          <ac:chgData name="Onno PAAP" userId="9381804c-53ef-41f2-8f98-26f143213059" providerId="ADAL" clId="{581D928D-49FF-4178-8357-D664B2D18A03}" dt="2024-09-29T09:19:22.300" v="505" actId="14100"/>
          <ac:picMkLst>
            <pc:docMk/>
            <pc:sldMk cId="1148162854" sldId="392"/>
            <ac:picMk id="3" creationId="{E2F200DA-D692-6267-8F9F-5259CFC93B3C}"/>
          </ac:picMkLst>
        </pc:picChg>
        <pc:picChg chg="add del mod">
          <ac:chgData name="Onno PAAP" userId="9381804c-53ef-41f2-8f98-26f143213059" providerId="ADAL" clId="{581D928D-49FF-4178-8357-D664B2D18A03}" dt="2024-09-28T11:22:05.222" v="454" actId="478"/>
          <ac:picMkLst>
            <pc:docMk/>
            <pc:sldMk cId="1148162854" sldId="392"/>
            <ac:picMk id="6" creationId="{B9B02562-6C79-B051-4016-8FDCAC08486A}"/>
          </ac:picMkLst>
        </pc:picChg>
        <pc:picChg chg="add del mod">
          <ac:chgData name="Onno PAAP" userId="9381804c-53ef-41f2-8f98-26f143213059" providerId="ADAL" clId="{581D928D-49FF-4178-8357-D664B2D18A03}" dt="2024-09-29T09:19:14.812" v="502" actId="478"/>
          <ac:picMkLst>
            <pc:docMk/>
            <pc:sldMk cId="1148162854" sldId="392"/>
            <ac:picMk id="12" creationId="{B46C074E-D3AC-DEBB-9E64-FD60C8D887EF}"/>
          </ac:picMkLst>
        </pc:picChg>
      </pc:sldChg>
      <pc:sldChg chg="addSp delSp modSp new mod modClrScheme chgLayout">
        <pc:chgData name="Onno PAAP" userId="9381804c-53ef-41f2-8f98-26f143213059" providerId="ADAL" clId="{581D928D-49FF-4178-8357-D664B2D18A03}" dt="2024-09-29T09:42:49.409" v="528" actId="1076"/>
        <pc:sldMkLst>
          <pc:docMk/>
          <pc:sldMk cId="3157126288" sldId="393"/>
        </pc:sldMkLst>
        <pc:spChg chg="del mod ord">
          <ac:chgData name="Onno PAAP" userId="9381804c-53ef-41f2-8f98-26f143213059" providerId="ADAL" clId="{581D928D-49FF-4178-8357-D664B2D18A03}" dt="2024-09-29T09:41:37.525" v="509" actId="700"/>
          <ac:spMkLst>
            <pc:docMk/>
            <pc:sldMk cId="3157126288" sldId="393"/>
            <ac:spMk id="2" creationId="{5F29BD2C-E14C-BE53-C56B-D5BDE14416F1}"/>
          </ac:spMkLst>
        </pc:spChg>
        <pc:spChg chg="del">
          <ac:chgData name="Onno PAAP" userId="9381804c-53ef-41f2-8f98-26f143213059" providerId="ADAL" clId="{581D928D-49FF-4178-8357-D664B2D18A03}" dt="2024-09-29T09:41:37.525" v="509" actId="700"/>
          <ac:spMkLst>
            <pc:docMk/>
            <pc:sldMk cId="3157126288" sldId="393"/>
            <ac:spMk id="3" creationId="{27EE1DED-E224-E1BB-FEA3-63E03EB9356B}"/>
          </ac:spMkLst>
        </pc:spChg>
        <pc:spChg chg="add del mod ord">
          <ac:chgData name="Onno PAAP" userId="9381804c-53ef-41f2-8f98-26f143213059" providerId="ADAL" clId="{581D928D-49FF-4178-8357-D664B2D18A03}" dt="2024-09-29T09:42:09.479" v="514" actId="478"/>
          <ac:spMkLst>
            <pc:docMk/>
            <pc:sldMk cId="3157126288" sldId="393"/>
            <ac:spMk id="4" creationId="{4A320264-CF88-98C4-AE30-C30ED8E24C92}"/>
          </ac:spMkLst>
        </pc:spChg>
        <pc:spChg chg="add mod">
          <ac:chgData name="Onno PAAP" userId="9381804c-53ef-41f2-8f98-26f143213059" providerId="ADAL" clId="{581D928D-49FF-4178-8357-D664B2D18A03}" dt="2024-09-29T09:42:43.458" v="527" actId="20577"/>
          <ac:spMkLst>
            <pc:docMk/>
            <pc:sldMk cId="3157126288" sldId="393"/>
            <ac:spMk id="7" creationId="{D38DF5C9-44A4-C140-BECC-A8783C90381E}"/>
          </ac:spMkLst>
        </pc:spChg>
        <pc:picChg chg="add mod">
          <ac:chgData name="Onno PAAP" userId="9381804c-53ef-41f2-8f98-26f143213059" providerId="ADAL" clId="{581D928D-49FF-4178-8357-D664B2D18A03}" dt="2024-09-29T09:42:49.409" v="528" actId="1076"/>
          <ac:picMkLst>
            <pc:docMk/>
            <pc:sldMk cId="3157126288" sldId="393"/>
            <ac:picMk id="6" creationId="{44B81EE6-EE1D-FF9E-5937-24E71B66A16D}"/>
          </ac:picMkLst>
        </pc:picChg>
      </pc:sldChg>
      <pc:sldChg chg="addSp delSp modSp new mod modClrScheme chgLayout">
        <pc:chgData name="Onno PAAP" userId="9381804c-53ef-41f2-8f98-26f143213059" providerId="ADAL" clId="{581D928D-49FF-4178-8357-D664B2D18A03}" dt="2024-09-29T10:04:42.694" v="563" actId="20577"/>
        <pc:sldMkLst>
          <pc:docMk/>
          <pc:sldMk cId="2265912877" sldId="394"/>
        </pc:sldMkLst>
        <pc:spChg chg="del">
          <ac:chgData name="Onno PAAP" userId="9381804c-53ef-41f2-8f98-26f143213059" providerId="ADAL" clId="{581D928D-49FF-4178-8357-D664B2D18A03}" dt="2024-09-29T10:04:21.210" v="547" actId="700"/>
          <ac:spMkLst>
            <pc:docMk/>
            <pc:sldMk cId="2265912877" sldId="394"/>
            <ac:spMk id="2" creationId="{725C60C9-A255-219C-0597-B3A582C43885}"/>
          </ac:spMkLst>
        </pc:spChg>
        <pc:spChg chg="del">
          <ac:chgData name="Onno PAAP" userId="9381804c-53ef-41f2-8f98-26f143213059" providerId="ADAL" clId="{581D928D-49FF-4178-8357-D664B2D18A03}" dt="2024-09-29T10:04:21.210" v="547" actId="700"/>
          <ac:spMkLst>
            <pc:docMk/>
            <pc:sldMk cId="2265912877" sldId="394"/>
            <ac:spMk id="3" creationId="{AEA647FC-A9A2-59A0-F2CE-5D95A9279160}"/>
          </ac:spMkLst>
        </pc:spChg>
        <pc:spChg chg="add mod">
          <ac:chgData name="Onno PAAP" userId="9381804c-53ef-41f2-8f98-26f143213059" providerId="ADAL" clId="{581D928D-49FF-4178-8357-D664B2D18A03}" dt="2024-09-29T10:04:42.694" v="563" actId="20577"/>
          <ac:spMkLst>
            <pc:docMk/>
            <pc:sldMk cId="2265912877" sldId="394"/>
            <ac:spMk id="6" creationId="{4714609C-9504-0C95-675F-27282DCF6368}"/>
          </ac:spMkLst>
        </pc:spChg>
        <pc:picChg chg="add mod">
          <ac:chgData name="Onno PAAP" userId="9381804c-53ef-41f2-8f98-26f143213059" providerId="ADAL" clId="{581D928D-49FF-4178-8357-D664B2D18A03}" dt="2024-09-29T10:04:28.966" v="551" actId="1076"/>
          <ac:picMkLst>
            <pc:docMk/>
            <pc:sldMk cId="2265912877" sldId="394"/>
            <ac:picMk id="5" creationId="{6C7C0CC9-8400-46E2-6062-CBCEDD7B99E4}"/>
          </ac:picMkLst>
        </pc:picChg>
      </pc:sldChg>
      <pc:sldChg chg="addSp delSp modSp new mod modClrScheme chgLayout">
        <pc:chgData name="Onno PAAP" userId="9381804c-53ef-41f2-8f98-26f143213059" providerId="ADAL" clId="{581D928D-49FF-4178-8357-D664B2D18A03}" dt="2024-09-29T09:58:32.581" v="546" actId="20577"/>
        <pc:sldMkLst>
          <pc:docMk/>
          <pc:sldMk cId="2809767791" sldId="395"/>
        </pc:sldMkLst>
        <pc:spChg chg="del">
          <ac:chgData name="Onno PAAP" userId="9381804c-53ef-41f2-8f98-26f143213059" providerId="ADAL" clId="{581D928D-49FF-4178-8357-D664B2D18A03}" dt="2024-09-29T09:58:01.220" v="529" actId="700"/>
          <ac:spMkLst>
            <pc:docMk/>
            <pc:sldMk cId="2809767791" sldId="395"/>
            <ac:spMk id="2" creationId="{989A7DAA-C5F9-F1C6-2573-3F7707104B15}"/>
          </ac:spMkLst>
        </pc:spChg>
        <pc:spChg chg="del">
          <ac:chgData name="Onno PAAP" userId="9381804c-53ef-41f2-8f98-26f143213059" providerId="ADAL" clId="{581D928D-49FF-4178-8357-D664B2D18A03}" dt="2024-09-29T09:58:01.220" v="529" actId="700"/>
          <ac:spMkLst>
            <pc:docMk/>
            <pc:sldMk cId="2809767791" sldId="395"/>
            <ac:spMk id="3" creationId="{04EF48AB-C4D9-C0E1-DA04-7B44CFC5D5B3}"/>
          </ac:spMkLst>
        </pc:spChg>
        <pc:spChg chg="add mod">
          <ac:chgData name="Onno PAAP" userId="9381804c-53ef-41f2-8f98-26f143213059" providerId="ADAL" clId="{581D928D-49FF-4178-8357-D664B2D18A03}" dt="2024-09-29T09:58:32.581" v="546" actId="20577"/>
          <ac:spMkLst>
            <pc:docMk/>
            <pc:sldMk cId="2809767791" sldId="395"/>
            <ac:spMk id="6" creationId="{58B97FC4-3736-D55D-1F51-520B8118521E}"/>
          </ac:spMkLst>
        </pc:spChg>
        <pc:picChg chg="add mod">
          <ac:chgData name="Onno PAAP" userId="9381804c-53ef-41f2-8f98-26f143213059" providerId="ADAL" clId="{581D928D-49FF-4178-8357-D664B2D18A03}" dt="2024-09-29T09:58:10.744" v="533" actId="1076"/>
          <ac:picMkLst>
            <pc:docMk/>
            <pc:sldMk cId="2809767791" sldId="395"/>
            <ac:picMk id="5" creationId="{E9D3BCC8-E12D-0505-78AF-E6CC50807086}"/>
          </ac:picMkLst>
        </pc:picChg>
      </pc:sldChg>
    </pc:docChg>
  </pc:docChgLst>
  <pc:docChgLst>
    <pc:chgData name="Jason Roberts" userId="cfff9079-c9fd-4e82-81d8-2e3c7c006743" providerId="ADAL" clId="{5B1615CD-B56D-42D2-B8A5-D17E18DED8D7}"/>
    <pc:docChg chg="modSld">
      <pc:chgData name="Jason Roberts" userId="cfff9079-c9fd-4e82-81d8-2e3c7c006743" providerId="ADAL" clId="{5B1615CD-B56D-42D2-B8A5-D17E18DED8D7}" dt="2022-02-08T15:15:45.303" v="0" actId="1076"/>
      <pc:docMkLst>
        <pc:docMk/>
      </pc:docMkLst>
      <pc:sldChg chg="modSp mod">
        <pc:chgData name="Jason Roberts" userId="cfff9079-c9fd-4e82-81d8-2e3c7c006743" providerId="ADAL" clId="{5B1615CD-B56D-42D2-B8A5-D17E18DED8D7}" dt="2022-02-08T15:15:45.303" v="0" actId="1076"/>
        <pc:sldMkLst>
          <pc:docMk/>
          <pc:sldMk cId="7272577" sldId="361"/>
        </pc:sldMkLst>
        <pc:picChg chg="mod">
          <ac:chgData name="Jason Roberts" userId="cfff9079-c9fd-4e82-81d8-2e3c7c006743" providerId="ADAL" clId="{5B1615CD-B56D-42D2-B8A5-D17E18DED8D7}" dt="2022-02-08T15:15:45.303" v="0" actId="1076"/>
          <ac:picMkLst>
            <pc:docMk/>
            <pc:sldMk cId="7272577" sldId="361"/>
            <ac:picMk id="2" creationId="{00000000-0000-0000-0000-000000000000}"/>
          </ac:picMkLst>
        </pc:picChg>
      </pc:sldChg>
    </pc:docChg>
  </pc:docChgLst>
  <pc:docChgLst>
    <pc:chgData name="Onno PAAP" userId="9381804c-53ef-41f2-8f98-26f143213059" providerId="ADAL" clId="{C1F2F8E2-7E6B-4E92-BABC-1F7D0DA2CE6B}"/>
    <pc:docChg chg="undo custSel modSld">
      <pc:chgData name="Onno PAAP" userId="9381804c-53ef-41f2-8f98-26f143213059" providerId="ADAL" clId="{C1F2F8E2-7E6B-4E92-BABC-1F7D0DA2CE6B}" dt="2024-07-26T13:15:02.559" v="269" actId="20577"/>
      <pc:docMkLst>
        <pc:docMk/>
      </pc:docMkLst>
      <pc:sldChg chg="modSp mod">
        <pc:chgData name="Onno PAAP" userId="9381804c-53ef-41f2-8f98-26f143213059" providerId="ADAL" clId="{C1F2F8E2-7E6B-4E92-BABC-1F7D0DA2CE6B}" dt="2024-07-26T13:15:02.559" v="269" actId="20577"/>
        <pc:sldMkLst>
          <pc:docMk/>
          <pc:sldMk cId="3208844852" sldId="256"/>
        </pc:sldMkLst>
        <pc:spChg chg="mod">
          <ac:chgData name="Onno PAAP" userId="9381804c-53ef-41f2-8f98-26f143213059" providerId="ADAL" clId="{C1F2F8E2-7E6B-4E92-BABC-1F7D0DA2CE6B}" dt="2024-07-26T13:15:02.559" v="269" actId="20577"/>
          <ac:spMkLst>
            <pc:docMk/>
            <pc:sldMk cId="3208844852" sldId="256"/>
            <ac:spMk id="4" creationId="{00000000-0000-0000-0000-000000000000}"/>
          </ac:spMkLst>
        </pc:spChg>
      </pc:sldChg>
      <pc:sldChg chg="addSp delSp modSp mod">
        <pc:chgData name="Onno PAAP" userId="9381804c-53ef-41f2-8f98-26f143213059" providerId="ADAL" clId="{C1F2F8E2-7E6B-4E92-BABC-1F7D0DA2CE6B}" dt="2024-07-01T14:15:11.188" v="54" actId="22"/>
        <pc:sldMkLst>
          <pc:docMk/>
          <pc:sldMk cId="2938891038" sldId="260"/>
        </pc:sldMkLst>
        <pc:spChg chg="mod">
          <ac:chgData name="Onno PAAP" userId="9381804c-53ef-41f2-8f98-26f143213059" providerId="ADAL" clId="{C1F2F8E2-7E6B-4E92-BABC-1F7D0DA2CE6B}" dt="2024-06-27T12:40:22.857" v="43" actId="20577"/>
          <ac:spMkLst>
            <pc:docMk/>
            <pc:sldMk cId="2938891038" sldId="260"/>
            <ac:spMk id="4" creationId="{00000000-0000-0000-0000-000000000000}"/>
          </ac:spMkLst>
        </pc:spChg>
        <pc:picChg chg="add del mod">
          <ac:chgData name="Onno PAAP" userId="9381804c-53ef-41f2-8f98-26f143213059" providerId="ADAL" clId="{C1F2F8E2-7E6B-4E92-BABC-1F7D0DA2CE6B}" dt="2024-06-27T12:54:32.066" v="45" actId="478"/>
          <ac:picMkLst>
            <pc:docMk/>
            <pc:sldMk cId="2938891038" sldId="260"/>
            <ac:picMk id="3" creationId="{22ACE796-EE92-6EB3-8F43-C508B599AC95}"/>
          </ac:picMkLst>
        </pc:picChg>
        <pc:picChg chg="add">
          <ac:chgData name="Onno PAAP" userId="9381804c-53ef-41f2-8f98-26f143213059" providerId="ADAL" clId="{C1F2F8E2-7E6B-4E92-BABC-1F7D0DA2CE6B}" dt="2024-07-01T14:15:11.188" v="54" actId="22"/>
          <ac:picMkLst>
            <pc:docMk/>
            <pc:sldMk cId="2938891038" sldId="260"/>
            <ac:picMk id="3" creationId="{E8DE9E47-66C8-D3FB-3160-F73D723FE3E6}"/>
          </ac:picMkLst>
        </pc:picChg>
        <pc:picChg chg="add del mod">
          <ac:chgData name="Onno PAAP" userId="9381804c-53ef-41f2-8f98-26f143213059" providerId="ADAL" clId="{C1F2F8E2-7E6B-4E92-BABC-1F7D0DA2CE6B}" dt="2024-06-27T13:11:17.594" v="49" actId="478"/>
          <ac:picMkLst>
            <pc:docMk/>
            <pc:sldMk cId="2938891038" sldId="260"/>
            <ac:picMk id="6" creationId="{3898DA95-6095-0DA1-E329-E792C630B979}"/>
          </ac:picMkLst>
        </pc:picChg>
        <pc:picChg chg="del">
          <ac:chgData name="Onno PAAP" userId="9381804c-53ef-41f2-8f98-26f143213059" providerId="ADAL" clId="{C1F2F8E2-7E6B-4E92-BABC-1F7D0DA2CE6B}" dt="2024-06-27T12:24:25.452" v="32" actId="478"/>
          <ac:picMkLst>
            <pc:docMk/>
            <pc:sldMk cId="2938891038" sldId="260"/>
            <ac:picMk id="7" creationId="{0A4440A0-25FD-48C7-A517-0F3D4346A8B2}"/>
          </ac:picMkLst>
        </pc:picChg>
        <pc:picChg chg="add del mod">
          <ac:chgData name="Onno PAAP" userId="9381804c-53ef-41f2-8f98-26f143213059" providerId="ADAL" clId="{C1F2F8E2-7E6B-4E92-BABC-1F7D0DA2CE6B}" dt="2024-07-01T14:15:09.739" v="53" actId="478"/>
          <ac:picMkLst>
            <pc:docMk/>
            <pc:sldMk cId="2938891038" sldId="260"/>
            <ac:picMk id="9" creationId="{D6EBF845-5E9B-8D3A-9ABD-CD726FD71072}"/>
          </ac:picMkLst>
        </pc:picChg>
      </pc:sldChg>
      <pc:sldChg chg="addSp delSp mod">
        <pc:chgData name="Onno PAAP" userId="9381804c-53ef-41f2-8f98-26f143213059" providerId="ADAL" clId="{C1F2F8E2-7E6B-4E92-BABC-1F7D0DA2CE6B}" dt="2024-07-25T07:51:04.027" v="110" actId="22"/>
        <pc:sldMkLst>
          <pc:docMk/>
          <pc:sldMk cId="3509184502" sldId="264"/>
        </pc:sldMkLst>
        <pc:picChg chg="add">
          <ac:chgData name="Onno PAAP" userId="9381804c-53ef-41f2-8f98-26f143213059" providerId="ADAL" clId="{C1F2F8E2-7E6B-4E92-BABC-1F7D0DA2CE6B}" dt="2024-07-25T07:51:04.027" v="110" actId="22"/>
          <ac:picMkLst>
            <pc:docMk/>
            <pc:sldMk cId="3509184502" sldId="264"/>
            <ac:picMk id="3" creationId="{0B4A98BE-4798-E5D6-4D10-47392F816606}"/>
          </ac:picMkLst>
        </pc:picChg>
        <pc:picChg chg="del">
          <ac:chgData name="Onno PAAP" userId="9381804c-53ef-41f2-8f98-26f143213059" providerId="ADAL" clId="{C1F2F8E2-7E6B-4E92-BABC-1F7D0DA2CE6B}" dt="2024-07-25T07:51:02.850" v="109" actId="478"/>
          <ac:picMkLst>
            <pc:docMk/>
            <pc:sldMk cId="3509184502" sldId="264"/>
            <ac:picMk id="7" creationId="{917354E3-5B2B-DD81-19EB-4A8CC8148680}"/>
          </ac:picMkLst>
        </pc:picChg>
      </pc:sldChg>
      <pc:sldChg chg="addSp delSp modSp mod">
        <pc:chgData name="Onno PAAP" userId="9381804c-53ef-41f2-8f98-26f143213059" providerId="ADAL" clId="{C1F2F8E2-7E6B-4E92-BABC-1F7D0DA2CE6B}" dt="2024-07-01T15:47:57.311" v="62" actId="14100"/>
        <pc:sldMkLst>
          <pc:docMk/>
          <pc:sldMk cId="2633079036" sldId="267"/>
        </pc:sldMkLst>
        <pc:picChg chg="del">
          <ac:chgData name="Onno PAAP" userId="9381804c-53ef-41f2-8f98-26f143213059" providerId="ADAL" clId="{C1F2F8E2-7E6B-4E92-BABC-1F7D0DA2CE6B}" dt="2024-07-01T15:41:59.352" v="55" actId="478"/>
          <ac:picMkLst>
            <pc:docMk/>
            <pc:sldMk cId="2633079036" sldId="267"/>
            <ac:picMk id="4" creationId="{A936AFB0-4BD1-15D6-21FC-C5C6ECF1DFDB}"/>
          </ac:picMkLst>
        </pc:picChg>
        <pc:picChg chg="add del mod">
          <ac:chgData name="Onno PAAP" userId="9381804c-53ef-41f2-8f98-26f143213059" providerId="ADAL" clId="{C1F2F8E2-7E6B-4E92-BABC-1F7D0DA2CE6B}" dt="2024-07-01T15:47:45.497" v="59" actId="478"/>
          <ac:picMkLst>
            <pc:docMk/>
            <pc:sldMk cId="2633079036" sldId="267"/>
            <ac:picMk id="5" creationId="{6658E56A-8BA6-EF1D-0030-857EC2269BDF}"/>
          </ac:picMkLst>
        </pc:picChg>
        <pc:picChg chg="add mod">
          <ac:chgData name="Onno PAAP" userId="9381804c-53ef-41f2-8f98-26f143213059" providerId="ADAL" clId="{C1F2F8E2-7E6B-4E92-BABC-1F7D0DA2CE6B}" dt="2024-07-01T15:47:57.311" v="62" actId="14100"/>
          <ac:picMkLst>
            <pc:docMk/>
            <pc:sldMk cId="2633079036" sldId="267"/>
            <ac:picMk id="7" creationId="{F2559F31-5DFC-0034-0383-E06500504465}"/>
          </ac:picMkLst>
        </pc:picChg>
      </pc:sldChg>
      <pc:sldChg chg="addSp delSp modSp mod">
        <pc:chgData name="Onno PAAP" userId="9381804c-53ef-41f2-8f98-26f143213059" providerId="ADAL" clId="{C1F2F8E2-7E6B-4E92-BABC-1F7D0DA2CE6B}" dt="2024-07-15T12:39:29.797" v="90" actId="14100"/>
        <pc:sldMkLst>
          <pc:docMk/>
          <pc:sldMk cId="3805026675" sldId="278"/>
        </pc:sldMkLst>
        <pc:picChg chg="add mod ord">
          <ac:chgData name="Onno PAAP" userId="9381804c-53ef-41f2-8f98-26f143213059" providerId="ADAL" clId="{C1F2F8E2-7E6B-4E92-BABC-1F7D0DA2CE6B}" dt="2024-07-15T12:39:29.797" v="90" actId="14100"/>
          <ac:picMkLst>
            <pc:docMk/>
            <pc:sldMk cId="3805026675" sldId="278"/>
            <ac:picMk id="3" creationId="{3EA211B6-A042-88E8-8600-BF0175F95306}"/>
          </ac:picMkLst>
        </pc:picChg>
        <pc:picChg chg="del">
          <ac:chgData name="Onno PAAP" userId="9381804c-53ef-41f2-8f98-26f143213059" providerId="ADAL" clId="{C1F2F8E2-7E6B-4E92-BABC-1F7D0DA2CE6B}" dt="2024-07-15T12:39:19.182" v="87" actId="478"/>
          <ac:picMkLst>
            <pc:docMk/>
            <pc:sldMk cId="3805026675" sldId="278"/>
            <ac:picMk id="4" creationId="{5BB6F8C9-9F5A-80A0-432B-006E0D6F329B}"/>
          </ac:picMkLst>
        </pc:picChg>
      </pc:sldChg>
      <pc:sldChg chg="addSp delSp modSp mod">
        <pc:chgData name="Onno PAAP" userId="9381804c-53ef-41f2-8f98-26f143213059" providerId="ADAL" clId="{C1F2F8E2-7E6B-4E92-BABC-1F7D0DA2CE6B}" dt="2024-07-26T08:31:39.623" v="144" actId="14100"/>
        <pc:sldMkLst>
          <pc:docMk/>
          <pc:sldMk cId="2627567318" sldId="290"/>
        </pc:sldMkLst>
        <pc:picChg chg="add mod">
          <ac:chgData name="Onno PAAP" userId="9381804c-53ef-41f2-8f98-26f143213059" providerId="ADAL" clId="{C1F2F8E2-7E6B-4E92-BABC-1F7D0DA2CE6B}" dt="2024-07-26T08:31:39.623" v="144" actId="14100"/>
          <ac:picMkLst>
            <pc:docMk/>
            <pc:sldMk cId="2627567318" sldId="290"/>
            <ac:picMk id="3" creationId="{A8F51B65-F009-15B1-3113-6EA62452DBC1}"/>
          </ac:picMkLst>
        </pc:picChg>
        <pc:picChg chg="del">
          <ac:chgData name="Onno PAAP" userId="9381804c-53ef-41f2-8f98-26f143213059" providerId="ADAL" clId="{C1F2F8E2-7E6B-4E92-BABC-1F7D0DA2CE6B}" dt="2024-07-26T08:31:30.713" v="141" actId="478"/>
          <ac:picMkLst>
            <pc:docMk/>
            <pc:sldMk cId="2627567318" sldId="290"/>
            <ac:picMk id="6" creationId="{4727346C-9831-6BA9-AACB-39DCF4D67F83}"/>
          </ac:picMkLst>
        </pc:picChg>
      </pc:sldChg>
      <pc:sldChg chg="addSp delSp modSp mod">
        <pc:chgData name="Onno PAAP" userId="9381804c-53ef-41f2-8f98-26f143213059" providerId="ADAL" clId="{C1F2F8E2-7E6B-4E92-BABC-1F7D0DA2CE6B}" dt="2024-07-26T07:52:17.613" v="136" actId="14100"/>
        <pc:sldMkLst>
          <pc:docMk/>
          <pc:sldMk cId="4067133058" sldId="295"/>
        </pc:sldMkLst>
        <pc:picChg chg="add mod">
          <ac:chgData name="Onno PAAP" userId="9381804c-53ef-41f2-8f98-26f143213059" providerId="ADAL" clId="{C1F2F8E2-7E6B-4E92-BABC-1F7D0DA2CE6B}" dt="2024-07-26T07:52:17.613" v="136" actId="14100"/>
          <ac:picMkLst>
            <pc:docMk/>
            <pc:sldMk cId="4067133058" sldId="295"/>
            <ac:picMk id="3" creationId="{91548A6F-D4C4-2DC4-76EB-96B20FBDD0C0}"/>
          </ac:picMkLst>
        </pc:picChg>
        <pc:picChg chg="del">
          <ac:chgData name="Onno PAAP" userId="9381804c-53ef-41f2-8f98-26f143213059" providerId="ADAL" clId="{C1F2F8E2-7E6B-4E92-BABC-1F7D0DA2CE6B}" dt="2024-07-26T07:52:03.708" v="133" actId="478"/>
          <ac:picMkLst>
            <pc:docMk/>
            <pc:sldMk cId="4067133058" sldId="295"/>
            <ac:picMk id="5" creationId="{1EF36365-78D1-10D2-1C31-7F11EC12FC12}"/>
          </ac:picMkLst>
        </pc:picChg>
      </pc:sldChg>
      <pc:sldChg chg="addSp delSp modSp mod">
        <pc:chgData name="Onno PAAP" userId="9381804c-53ef-41f2-8f98-26f143213059" providerId="ADAL" clId="{C1F2F8E2-7E6B-4E92-BABC-1F7D0DA2CE6B}" dt="2024-07-15T12:34:37.154" v="71" actId="14100"/>
        <pc:sldMkLst>
          <pc:docMk/>
          <pc:sldMk cId="116184381" sldId="296"/>
        </pc:sldMkLst>
        <pc:picChg chg="del">
          <ac:chgData name="Onno PAAP" userId="9381804c-53ef-41f2-8f98-26f143213059" providerId="ADAL" clId="{C1F2F8E2-7E6B-4E92-BABC-1F7D0DA2CE6B}" dt="2024-07-15T12:34:18.208" v="67" actId="478"/>
          <ac:picMkLst>
            <pc:docMk/>
            <pc:sldMk cId="116184381" sldId="296"/>
            <ac:picMk id="3" creationId="{1E1F7F79-D872-677F-CFDC-A07850E67151}"/>
          </ac:picMkLst>
        </pc:picChg>
        <pc:picChg chg="add mod ord">
          <ac:chgData name="Onno PAAP" userId="9381804c-53ef-41f2-8f98-26f143213059" providerId="ADAL" clId="{C1F2F8E2-7E6B-4E92-BABC-1F7D0DA2CE6B}" dt="2024-07-15T12:34:37.154" v="71" actId="14100"/>
          <ac:picMkLst>
            <pc:docMk/>
            <pc:sldMk cId="116184381" sldId="296"/>
            <ac:picMk id="5" creationId="{68F3E353-58FC-0CC5-4A3D-74C1645F8EDA}"/>
          </ac:picMkLst>
        </pc:picChg>
      </pc:sldChg>
      <pc:sldChg chg="addSp delSp modSp mod">
        <pc:chgData name="Onno PAAP" userId="9381804c-53ef-41f2-8f98-26f143213059" providerId="ADAL" clId="{C1F2F8E2-7E6B-4E92-BABC-1F7D0DA2CE6B}" dt="2024-07-25T13:31:19.217" v="128" actId="14100"/>
        <pc:sldMkLst>
          <pc:docMk/>
          <pc:sldMk cId="2271782972" sldId="301"/>
        </pc:sldMkLst>
        <pc:picChg chg="add mod">
          <ac:chgData name="Onno PAAP" userId="9381804c-53ef-41f2-8f98-26f143213059" providerId="ADAL" clId="{C1F2F8E2-7E6B-4E92-BABC-1F7D0DA2CE6B}" dt="2024-07-25T13:31:19.217" v="128" actId="14100"/>
          <ac:picMkLst>
            <pc:docMk/>
            <pc:sldMk cId="2271782972" sldId="301"/>
            <ac:picMk id="3" creationId="{E6A50390-5F4F-017E-5C7F-CDB02C931B6D}"/>
          </ac:picMkLst>
        </pc:picChg>
        <pc:picChg chg="del">
          <ac:chgData name="Onno PAAP" userId="9381804c-53ef-41f2-8f98-26f143213059" providerId="ADAL" clId="{C1F2F8E2-7E6B-4E92-BABC-1F7D0DA2CE6B}" dt="2024-07-25T13:30:59.901" v="124" actId="478"/>
          <ac:picMkLst>
            <pc:docMk/>
            <pc:sldMk cId="2271782972" sldId="301"/>
            <ac:picMk id="5" creationId="{86471133-EBF0-6B2C-DC75-4A30998C8BB8}"/>
          </ac:picMkLst>
        </pc:picChg>
      </pc:sldChg>
      <pc:sldChg chg="addSp delSp modSp mod">
        <pc:chgData name="Onno PAAP" userId="9381804c-53ef-41f2-8f98-26f143213059" providerId="ADAL" clId="{C1F2F8E2-7E6B-4E92-BABC-1F7D0DA2CE6B}" dt="2024-07-26T08:39:36.078" v="156" actId="14100"/>
        <pc:sldMkLst>
          <pc:docMk/>
          <pc:sldMk cId="22025688" sldId="305"/>
        </pc:sldMkLst>
        <pc:picChg chg="add mod">
          <ac:chgData name="Onno PAAP" userId="9381804c-53ef-41f2-8f98-26f143213059" providerId="ADAL" clId="{C1F2F8E2-7E6B-4E92-BABC-1F7D0DA2CE6B}" dt="2024-07-26T08:39:36.078" v="156" actId="14100"/>
          <ac:picMkLst>
            <pc:docMk/>
            <pc:sldMk cId="22025688" sldId="305"/>
            <ac:picMk id="3" creationId="{83638EF6-BF4F-C053-B002-7AA8E4C39BF1}"/>
          </ac:picMkLst>
        </pc:picChg>
        <pc:picChg chg="del">
          <ac:chgData name="Onno PAAP" userId="9381804c-53ef-41f2-8f98-26f143213059" providerId="ADAL" clId="{C1F2F8E2-7E6B-4E92-BABC-1F7D0DA2CE6B}" dt="2024-07-26T08:39:28.081" v="153" actId="478"/>
          <ac:picMkLst>
            <pc:docMk/>
            <pc:sldMk cId="22025688" sldId="305"/>
            <ac:picMk id="7" creationId="{A03618F3-4625-8B2B-42A1-7C47D13E1F2F}"/>
          </ac:picMkLst>
        </pc:picChg>
      </pc:sldChg>
      <pc:sldChg chg="addSp delSp modSp mod">
        <pc:chgData name="Onno PAAP" userId="9381804c-53ef-41f2-8f98-26f143213059" providerId="ADAL" clId="{C1F2F8E2-7E6B-4E92-BABC-1F7D0DA2CE6B}" dt="2024-07-26T08:40:16.496" v="162" actId="1076"/>
        <pc:sldMkLst>
          <pc:docMk/>
          <pc:sldMk cId="4144275311" sldId="306"/>
        </pc:sldMkLst>
        <pc:picChg chg="del">
          <ac:chgData name="Onno PAAP" userId="9381804c-53ef-41f2-8f98-26f143213059" providerId="ADAL" clId="{C1F2F8E2-7E6B-4E92-BABC-1F7D0DA2CE6B}" dt="2024-07-26T08:40:04.776" v="157" actId="478"/>
          <ac:picMkLst>
            <pc:docMk/>
            <pc:sldMk cId="4144275311" sldId="306"/>
            <ac:picMk id="3" creationId="{12D69BBD-533B-329F-4D41-E05A6216D16B}"/>
          </ac:picMkLst>
        </pc:picChg>
        <pc:picChg chg="add mod">
          <ac:chgData name="Onno PAAP" userId="9381804c-53ef-41f2-8f98-26f143213059" providerId="ADAL" clId="{C1F2F8E2-7E6B-4E92-BABC-1F7D0DA2CE6B}" dt="2024-07-26T08:40:16.496" v="162" actId="1076"/>
          <ac:picMkLst>
            <pc:docMk/>
            <pc:sldMk cId="4144275311" sldId="306"/>
            <ac:picMk id="4" creationId="{85C01ED9-45C1-1919-D8EE-9005CF4D0740}"/>
          </ac:picMkLst>
        </pc:picChg>
      </pc:sldChg>
      <pc:sldChg chg="addSp delSp modSp mod">
        <pc:chgData name="Onno PAAP" userId="9381804c-53ef-41f2-8f98-26f143213059" providerId="ADAL" clId="{C1F2F8E2-7E6B-4E92-BABC-1F7D0DA2CE6B}" dt="2024-07-26T08:38:25.631" v="152" actId="14100"/>
        <pc:sldMkLst>
          <pc:docMk/>
          <pc:sldMk cId="1964977537" sldId="307"/>
        </pc:sldMkLst>
        <pc:picChg chg="add mod">
          <ac:chgData name="Onno PAAP" userId="9381804c-53ef-41f2-8f98-26f143213059" providerId="ADAL" clId="{C1F2F8E2-7E6B-4E92-BABC-1F7D0DA2CE6B}" dt="2024-07-26T08:38:25.631" v="152" actId="14100"/>
          <ac:picMkLst>
            <pc:docMk/>
            <pc:sldMk cId="1964977537" sldId="307"/>
            <ac:picMk id="3" creationId="{8E395AEE-61F2-E016-0DCE-1F692302FFD5}"/>
          </ac:picMkLst>
        </pc:picChg>
        <pc:picChg chg="del">
          <ac:chgData name="Onno PAAP" userId="9381804c-53ef-41f2-8f98-26f143213059" providerId="ADAL" clId="{C1F2F8E2-7E6B-4E92-BABC-1F7D0DA2CE6B}" dt="2024-07-26T08:38:14.331" v="149" actId="478"/>
          <ac:picMkLst>
            <pc:docMk/>
            <pc:sldMk cId="1964977537" sldId="307"/>
            <ac:picMk id="4" creationId="{98374EB6-A064-ADD9-A1A6-260A6C20AFD6}"/>
          </ac:picMkLst>
        </pc:picChg>
      </pc:sldChg>
      <pc:sldChg chg="addSp delSp modSp mod">
        <pc:chgData name="Onno PAAP" userId="9381804c-53ef-41f2-8f98-26f143213059" providerId="ADAL" clId="{C1F2F8E2-7E6B-4E92-BABC-1F7D0DA2CE6B}" dt="2024-07-26T10:45:11.571" v="197" actId="14100"/>
        <pc:sldMkLst>
          <pc:docMk/>
          <pc:sldMk cId="2119420095" sldId="315"/>
        </pc:sldMkLst>
        <pc:spChg chg="mod">
          <ac:chgData name="Onno PAAP" userId="9381804c-53ef-41f2-8f98-26f143213059" providerId="ADAL" clId="{C1F2F8E2-7E6B-4E92-BABC-1F7D0DA2CE6B}" dt="2024-07-26T08:55:42.287" v="180" actId="1076"/>
          <ac:spMkLst>
            <pc:docMk/>
            <pc:sldMk cId="2119420095" sldId="315"/>
            <ac:spMk id="5" creationId="{00000000-0000-0000-0000-000000000000}"/>
          </ac:spMkLst>
        </pc:spChg>
        <pc:picChg chg="add mod ord">
          <ac:chgData name="Onno PAAP" userId="9381804c-53ef-41f2-8f98-26f143213059" providerId="ADAL" clId="{C1F2F8E2-7E6B-4E92-BABC-1F7D0DA2CE6B}" dt="2024-07-26T10:45:11.571" v="197" actId="14100"/>
          <ac:picMkLst>
            <pc:docMk/>
            <pc:sldMk cId="2119420095" sldId="315"/>
            <ac:picMk id="3" creationId="{22A79435-D6B9-63AC-9F4F-0BAAA88B6216}"/>
          </ac:picMkLst>
        </pc:picChg>
        <pc:picChg chg="add del mod ord">
          <ac:chgData name="Onno PAAP" userId="9381804c-53ef-41f2-8f98-26f143213059" providerId="ADAL" clId="{C1F2F8E2-7E6B-4E92-BABC-1F7D0DA2CE6B}" dt="2024-07-26T08:59:27.617" v="185" actId="478"/>
          <ac:picMkLst>
            <pc:docMk/>
            <pc:sldMk cId="2119420095" sldId="315"/>
            <ac:picMk id="3" creationId="{40DB0EB9-9FC3-4A13-69FA-3620D180ECBF}"/>
          </ac:picMkLst>
        </pc:picChg>
        <pc:picChg chg="del">
          <ac:chgData name="Onno PAAP" userId="9381804c-53ef-41f2-8f98-26f143213059" providerId="ADAL" clId="{C1F2F8E2-7E6B-4E92-BABC-1F7D0DA2CE6B}" dt="2024-07-26T08:55:28.997" v="177" actId="478"/>
          <ac:picMkLst>
            <pc:docMk/>
            <pc:sldMk cId="2119420095" sldId="315"/>
            <ac:picMk id="4" creationId="{6338AAF5-644C-4964-102A-E73DD6FAB8BC}"/>
          </ac:picMkLst>
        </pc:picChg>
        <pc:picChg chg="add del mod">
          <ac:chgData name="Onno PAAP" userId="9381804c-53ef-41f2-8f98-26f143213059" providerId="ADAL" clId="{C1F2F8E2-7E6B-4E92-BABC-1F7D0DA2CE6B}" dt="2024-07-26T10:44:54.505" v="193" actId="478"/>
          <ac:picMkLst>
            <pc:docMk/>
            <pc:sldMk cId="2119420095" sldId="315"/>
            <ac:picMk id="7" creationId="{6B80AA67-0FE0-18AE-7348-42AA1A1402E3}"/>
          </ac:picMkLst>
        </pc:picChg>
      </pc:sldChg>
      <pc:sldChg chg="addSp delSp modSp mod">
        <pc:chgData name="Onno PAAP" userId="9381804c-53ef-41f2-8f98-26f143213059" providerId="ADAL" clId="{C1F2F8E2-7E6B-4E92-BABC-1F7D0DA2CE6B}" dt="2024-07-15T12:37:52.782" v="82" actId="14100"/>
        <pc:sldMkLst>
          <pc:docMk/>
          <pc:sldMk cId="1764706693" sldId="339"/>
        </pc:sldMkLst>
        <pc:picChg chg="del">
          <ac:chgData name="Onno PAAP" userId="9381804c-53ef-41f2-8f98-26f143213059" providerId="ADAL" clId="{C1F2F8E2-7E6B-4E92-BABC-1F7D0DA2CE6B}" dt="2024-07-15T12:37:37.197" v="78" actId="478"/>
          <ac:picMkLst>
            <pc:docMk/>
            <pc:sldMk cId="1764706693" sldId="339"/>
            <ac:picMk id="4" creationId="{28C03516-948A-A5DD-5381-3F7C463042EC}"/>
          </ac:picMkLst>
        </pc:picChg>
        <pc:picChg chg="add mod ord">
          <ac:chgData name="Onno PAAP" userId="9381804c-53ef-41f2-8f98-26f143213059" providerId="ADAL" clId="{C1F2F8E2-7E6B-4E92-BABC-1F7D0DA2CE6B}" dt="2024-07-15T12:37:52.782" v="82" actId="14100"/>
          <ac:picMkLst>
            <pc:docMk/>
            <pc:sldMk cId="1764706693" sldId="339"/>
            <ac:picMk id="5" creationId="{A41889CF-F11D-98F0-1379-C619DAFEA17A}"/>
          </ac:picMkLst>
        </pc:picChg>
      </pc:sldChg>
      <pc:sldChg chg="addSp delSp modSp mod">
        <pc:chgData name="Onno PAAP" userId="9381804c-53ef-41f2-8f98-26f143213059" providerId="ADAL" clId="{C1F2F8E2-7E6B-4E92-BABC-1F7D0DA2CE6B}" dt="2024-07-26T12:48:07.377" v="205" actId="14100"/>
        <pc:sldMkLst>
          <pc:docMk/>
          <pc:sldMk cId="2916736566" sldId="364"/>
        </pc:sldMkLst>
        <pc:picChg chg="del">
          <ac:chgData name="Onno PAAP" userId="9381804c-53ef-41f2-8f98-26f143213059" providerId="ADAL" clId="{C1F2F8E2-7E6B-4E92-BABC-1F7D0DA2CE6B}" dt="2024-07-26T12:48:00.204" v="202" actId="478"/>
          <ac:picMkLst>
            <pc:docMk/>
            <pc:sldMk cId="2916736566" sldId="364"/>
            <ac:picMk id="3" creationId="{89D67AF1-1AF3-28B4-5B9E-043E712BC350}"/>
          </ac:picMkLst>
        </pc:picChg>
        <pc:picChg chg="add mod">
          <ac:chgData name="Onno PAAP" userId="9381804c-53ef-41f2-8f98-26f143213059" providerId="ADAL" clId="{C1F2F8E2-7E6B-4E92-BABC-1F7D0DA2CE6B}" dt="2024-07-26T12:48:07.377" v="205" actId="14100"/>
          <ac:picMkLst>
            <pc:docMk/>
            <pc:sldMk cId="2916736566" sldId="364"/>
            <ac:picMk id="5" creationId="{8EC11A15-46C7-1817-2B4C-EB6404437FAF}"/>
          </ac:picMkLst>
        </pc:picChg>
      </pc:sldChg>
      <pc:sldChg chg="addSp delSp modSp mod">
        <pc:chgData name="Onno PAAP" userId="9381804c-53ef-41f2-8f98-26f143213059" providerId="ADAL" clId="{C1F2F8E2-7E6B-4E92-BABC-1F7D0DA2CE6B}" dt="2024-07-26T12:53:55.127" v="241" actId="14100"/>
        <pc:sldMkLst>
          <pc:docMk/>
          <pc:sldMk cId="2994127117" sldId="365"/>
        </pc:sldMkLst>
        <pc:picChg chg="add mod">
          <ac:chgData name="Onno PAAP" userId="9381804c-53ef-41f2-8f98-26f143213059" providerId="ADAL" clId="{C1F2F8E2-7E6B-4E92-BABC-1F7D0DA2CE6B}" dt="2024-07-26T12:53:55.127" v="241" actId="14100"/>
          <ac:picMkLst>
            <pc:docMk/>
            <pc:sldMk cId="2994127117" sldId="365"/>
            <ac:picMk id="3" creationId="{013E401A-06F3-5CF6-74AC-B7C7CA78637E}"/>
          </ac:picMkLst>
        </pc:picChg>
        <pc:picChg chg="del">
          <ac:chgData name="Onno PAAP" userId="9381804c-53ef-41f2-8f98-26f143213059" providerId="ADAL" clId="{C1F2F8E2-7E6B-4E92-BABC-1F7D0DA2CE6B}" dt="2024-07-26T12:53:48.961" v="238" actId="478"/>
          <ac:picMkLst>
            <pc:docMk/>
            <pc:sldMk cId="2994127117" sldId="365"/>
            <ac:picMk id="6" creationId="{8D7D7BF8-DB89-8B4C-8884-33F0C1448107}"/>
          </ac:picMkLst>
        </pc:picChg>
      </pc:sldChg>
      <pc:sldChg chg="addSp delSp modSp mod">
        <pc:chgData name="Onno PAAP" userId="9381804c-53ef-41f2-8f98-26f143213059" providerId="ADAL" clId="{C1F2F8E2-7E6B-4E92-BABC-1F7D0DA2CE6B}" dt="2024-07-26T12:55:11.963" v="249" actId="14100"/>
        <pc:sldMkLst>
          <pc:docMk/>
          <pc:sldMk cId="1883652841" sldId="367"/>
        </pc:sldMkLst>
        <pc:picChg chg="add mod">
          <ac:chgData name="Onno PAAP" userId="9381804c-53ef-41f2-8f98-26f143213059" providerId="ADAL" clId="{C1F2F8E2-7E6B-4E92-BABC-1F7D0DA2CE6B}" dt="2024-07-26T12:55:11.963" v="249" actId="14100"/>
          <ac:picMkLst>
            <pc:docMk/>
            <pc:sldMk cId="1883652841" sldId="367"/>
            <ac:picMk id="3" creationId="{6A2E9126-27B0-3D39-C261-631263837D5D}"/>
          </ac:picMkLst>
        </pc:picChg>
        <pc:picChg chg="del">
          <ac:chgData name="Onno PAAP" userId="9381804c-53ef-41f2-8f98-26f143213059" providerId="ADAL" clId="{C1F2F8E2-7E6B-4E92-BABC-1F7D0DA2CE6B}" dt="2024-07-26T12:55:05.203" v="246" actId="478"/>
          <ac:picMkLst>
            <pc:docMk/>
            <pc:sldMk cId="1883652841" sldId="367"/>
            <ac:picMk id="6" creationId="{93D5C286-EFF6-7745-37FC-D5BCCC9E6B4F}"/>
          </ac:picMkLst>
        </pc:picChg>
      </pc:sldChg>
      <pc:sldChg chg="addSp delSp modSp mod">
        <pc:chgData name="Onno PAAP" userId="9381804c-53ef-41f2-8f98-26f143213059" providerId="ADAL" clId="{C1F2F8E2-7E6B-4E92-BABC-1F7D0DA2CE6B}" dt="2024-07-26T12:48:59.689" v="213" actId="14100"/>
        <pc:sldMkLst>
          <pc:docMk/>
          <pc:sldMk cId="453450956" sldId="371"/>
        </pc:sldMkLst>
        <pc:picChg chg="add mod">
          <ac:chgData name="Onno PAAP" userId="9381804c-53ef-41f2-8f98-26f143213059" providerId="ADAL" clId="{C1F2F8E2-7E6B-4E92-BABC-1F7D0DA2CE6B}" dt="2024-07-26T12:48:59.689" v="213" actId="14100"/>
          <ac:picMkLst>
            <pc:docMk/>
            <pc:sldMk cId="453450956" sldId="371"/>
            <ac:picMk id="3" creationId="{AF16310B-C6B3-44F0-5787-2B627AD72DF6}"/>
          </ac:picMkLst>
        </pc:picChg>
        <pc:picChg chg="del">
          <ac:chgData name="Onno PAAP" userId="9381804c-53ef-41f2-8f98-26f143213059" providerId="ADAL" clId="{C1F2F8E2-7E6B-4E92-BABC-1F7D0DA2CE6B}" dt="2024-07-26T12:48:53.659" v="210" actId="478"/>
          <ac:picMkLst>
            <pc:docMk/>
            <pc:sldMk cId="453450956" sldId="371"/>
            <ac:picMk id="7" creationId="{EA2BB13D-5578-9314-40DC-D0E48B434BBF}"/>
          </ac:picMkLst>
        </pc:picChg>
      </pc:sldChg>
      <pc:sldChg chg="addSp delSp modSp mod">
        <pc:chgData name="Onno PAAP" userId="9381804c-53ef-41f2-8f98-26f143213059" providerId="ADAL" clId="{C1F2F8E2-7E6B-4E92-BABC-1F7D0DA2CE6B}" dt="2024-07-26T11:56:35.855" v="201" actId="14100"/>
        <pc:sldMkLst>
          <pc:docMk/>
          <pc:sldMk cId="2653954760" sldId="372"/>
        </pc:sldMkLst>
        <pc:picChg chg="add mod">
          <ac:chgData name="Onno PAAP" userId="9381804c-53ef-41f2-8f98-26f143213059" providerId="ADAL" clId="{C1F2F8E2-7E6B-4E92-BABC-1F7D0DA2CE6B}" dt="2024-07-26T11:56:35.855" v="201" actId="14100"/>
          <ac:picMkLst>
            <pc:docMk/>
            <pc:sldMk cId="2653954760" sldId="372"/>
            <ac:picMk id="5" creationId="{63D3317D-CE31-B783-7949-9A6350D9144C}"/>
          </ac:picMkLst>
        </pc:picChg>
        <pc:picChg chg="del">
          <ac:chgData name="Onno PAAP" userId="9381804c-53ef-41f2-8f98-26f143213059" providerId="ADAL" clId="{C1F2F8E2-7E6B-4E92-BABC-1F7D0DA2CE6B}" dt="2024-07-26T11:56:28.852" v="198" actId="478"/>
          <ac:picMkLst>
            <pc:docMk/>
            <pc:sldMk cId="2653954760" sldId="372"/>
            <ac:picMk id="6" creationId="{BAA41B25-241E-8175-4006-848C269AFC79}"/>
          </ac:picMkLst>
        </pc:picChg>
      </pc:sldChg>
      <pc:sldChg chg="addSp delSp modSp mod">
        <pc:chgData name="Onno PAAP" userId="9381804c-53ef-41f2-8f98-26f143213059" providerId="ADAL" clId="{C1F2F8E2-7E6B-4E92-BABC-1F7D0DA2CE6B}" dt="2024-07-26T12:51:56.065" v="225" actId="14100"/>
        <pc:sldMkLst>
          <pc:docMk/>
          <pc:sldMk cId="2014026484" sldId="375"/>
        </pc:sldMkLst>
        <pc:picChg chg="add mod">
          <ac:chgData name="Onno PAAP" userId="9381804c-53ef-41f2-8f98-26f143213059" providerId="ADAL" clId="{C1F2F8E2-7E6B-4E92-BABC-1F7D0DA2CE6B}" dt="2024-07-26T12:51:56.065" v="225" actId="14100"/>
          <ac:picMkLst>
            <pc:docMk/>
            <pc:sldMk cId="2014026484" sldId="375"/>
            <ac:picMk id="3" creationId="{3038EA34-799F-4F66-2138-15492B023166}"/>
          </ac:picMkLst>
        </pc:picChg>
        <pc:picChg chg="del">
          <ac:chgData name="Onno PAAP" userId="9381804c-53ef-41f2-8f98-26f143213059" providerId="ADAL" clId="{C1F2F8E2-7E6B-4E92-BABC-1F7D0DA2CE6B}" dt="2024-07-26T12:51:47.877" v="222" actId="478"/>
          <ac:picMkLst>
            <pc:docMk/>
            <pc:sldMk cId="2014026484" sldId="375"/>
            <ac:picMk id="6" creationId="{111B7C36-21AA-2EC8-7CD8-3A6BBA42D9BB}"/>
          </ac:picMkLst>
        </pc:picChg>
      </pc:sldChg>
      <pc:sldChg chg="addSp delSp modSp mod">
        <pc:chgData name="Onno PAAP" userId="9381804c-53ef-41f2-8f98-26f143213059" providerId="ADAL" clId="{C1F2F8E2-7E6B-4E92-BABC-1F7D0DA2CE6B}" dt="2024-07-26T12:56:02.812" v="257" actId="14100"/>
        <pc:sldMkLst>
          <pc:docMk/>
          <pc:sldMk cId="831728497" sldId="377"/>
        </pc:sldMkLst>
        <pc:picChg chg="add mod">
          <ac:chgData name="Onno PAAP" userId="9381804c-53ef-41f2-8f98-26f143213059" providerId="ADAL" clId="{C1F2F8E2-7E6B-4E92-BABC-1F7D0DA2CE6B}" dt="2024-07-26T12:56:02.812" v="257" actId="14100"/>
          <ac:picMkLst>
            <pc:docMk/>
            <pc:sldMk cId="831728497" sldId="377"/>
            <ac:picMk id="3" creationId="{273F1B00-59BD-A09B-9586-0FB23FA6E5A5}"/>
          </ac:picMkLst>
        </pc:picChg>
        <pc:picChg chg="del">
          <ac:chgData name="Onno PAAP" userId="9381804c-53ef-41f2-8f98-26f143213059" providerId="ADAL" clId="{C1F2F8E2-7E6B-4E92-BABC-1F7D0DA2CE6B}" dt="2024-07-26T12:55:55.652" v="254" actId="478"/>
          <ac:picMkLst>
            <pc:docMk/>
            <pc:sldMk cId="831728497" sldId="377"/>
            <ac:picMk id="6" creationId="{42C52CF1-C453-9174-1670-FF14B774C4B1}"/>
          </ac:picMkLst>
        </pc:picChg>
      </pc:sldChg>
      <pc:sldChg chg="addSp delSp modSp mod">
        <pc:chgData name="Onno PAAP" userId="9381804c-53ef-41f2-8f98-26f143213059" providerId="ADAL" clId="{C1F2F8E2-7E6B-4E92-BABC-1F7D0DA2CE6B}" dt="2024-07-26T13:14:52.008" v="265" actId="14100"/>
        <pc:sldMkLst>
          <pc:docMk/>
          <pc:sldMk cId="3564902723" sldId="378"/>
        </pc:sldMkLst>
        <pc:picChg chg="del">
          <ac:chgData name="Onno PAAP" userId="9381804c-53ef-41f2-8f98-26f143213059" providerId="ADAL" clId="{C1F2F8E2-7E6B-4E92-BABC-1F7D0DA2CE6B}" dt="2024-07-26T13:14:45.666" v="262" actId="478"/>
          <ac:picMkLst>
            <pc:docMk/>
            <pc:sldMk cId="3564902723" sldId="378"/>
            <ac:picMk id="3" creationId="{8DB140AF-5CFD-E8AB-A699-12C6AAE7E97B}"/>
          </ac:picMkLst>
        </pc:picChg>
        <pc:picChg chg="add mod">
          <ac:chgData name="Onno PAAP" userId="9381804c-53ef-41f2-8f98-26f143213059" providerId="ADAL" clId="{C1F2F8E2-7E6B-4E92-BABC-1F7D0DA2CE6B}" dt="2024-07-26T13:14:52.008" v="265" actId="14100"/>
          <ac:picMkLst>
            <pc:docMk/>
            <pc:sldMk cId="3564902723" sldId="378"/>
            <ac:picMk id="5" creationId="{428A698A-1FE1-355D-8E99-20DD3074DA3B}"/>
          </ac:picMkLst>
        </pc:picChg>
      </pc:sldChg>
      <pc:sldChg chg="addSp delSp modSp mod">
        <pc:chgData name="Onno PAAP" userId="9381804c-53ef-41f2-8f98-26f143213059" providerId="ADAL" clId="{C1F2F8E2-7E6B-4E92-BABC-1F7D0DA2CE6B}" dt="2024-07-25T09:39:58.874" v="119" actId="167"/>
        <pc:sldMkLst>
          <pc:docMk/>
          <pc:sldMk cId="3992795679" sldId="385"/>
        </pc:sldMkLst>
        <pc:picChg chg="del">
          <ac:chgData name="Onno PAAP" userId="9381804c-53ef-41f2-8f98-26f143213059" providerId="ADAL" clId="{C1F2F8E2-7E6B-4E92-BABC-1F7D0DA2CE6B}" dt="2024-07-25T09:39:38.140" v="115" actId="478"/>
          <ac:picMkLst>
            <pc:docMk/>
            <pc:sldMk cId="3992795679" sldId="385"/>
            <ac:picMk id="4" creationId="{5FEEEB19-4E5A-17C9-DE32-ED72510B635A}"/>
          </ac:picMkLst>
        </pc:picChg>
        <pc:picChg chg="add mod ord">
          <ac:chgData name="Onno PAAP" userId="9381804c-53ef-41f2-8f98-26f143213059" providerId="ADAL" clId="{C1F2F8E2-7E6B-4E92-BABC-1F7D0DA2CE6B}" dt="2024-07-25T09:39:58.874" v="119" actId="167"/>
          <ac:picMkLst>
            <pc:docMk/>
            <pc:sldMk cId="3992795679" sldId="385"/>
            <ac:picMk id="5" creationId="{7782E364-3C25-0664-F15F-945703C3A3EB}"/>
          </ac:picMkLst>
        </pc:picChg>
      </pc:sldChg>
      <pc:sldChg chg="addSp delSp modSp mod">
        <pc:chgData name="Onno PAAP" userId="9381804c-53ef-41f2-8f98-26f143213059" providerId="ADAL" clId="{C1F2F8E2-7E6B-4E92-BABC-1F7D0DA2CE6B}" dt="2024-07-24T07:57:50.140" v="108" actId="14100"/>
        <pc:sldMkLst>
          <pc:docMk/>
          <pc:sldMk cId="1905718257" sldId="386"/>
        </pc:sldMkLst>
        <pc:picChg chg="add mod">
          <ac:chgData name="Onno PAAP" userId="9381804c-53ef-41f2-8f98-26f143213059" providerId="ADAL" clId="{C1F2F8E2-7E6B-4E92-BABC-1F7D0DA2CE6B}" dt="2024-07-24T07:57:50.140" v="108" actId="14100"/>
          <ac:picMkLst>
            <pc:docMk/>
            <pc:sldMk cId="1905718257" sldId="386"/>
            <ac:picMk id="4" creationId="{70362026-7AE2-0AEB-1B1D-BF0048BCF7B6}"/>
          </ac:picMkLst>
        </pc:picChg>
        <pc:picChg chg="add del mod">
          <ac:chgData name="Onno PAAP" userId="9381804c-53ef-41f2-8f98-26f143213059" providerId="ADAL" clId="{C1F2F8E2-7E6B-4E92-BABC-1F7D0DA2CE6B}" dt="2024-07-23T11:49:34.536" v="102" actId="478"/>
          <ac:picMkLst>
            <pc:docMk/>
            <pc:sldMk cId="1905718257" sldId="386"/>
            <ac:picMk id="4" creationId="{E1A5BB99-3BDC-65D5-E1B9-C4C503722765}"/>
          </ac:picMkLst>
        </pc:picChg>
        <pc:picChg chg="add del mod">
          <ac:chgData name="Onno PAAP" userId="9381804c-53ef-41f2-8f98-26f143213059" providerId="ADAL" clId="{C1F2F8E2-7E6B-4E92-BABC-1F7D0DA2CE6B}" dt="2024-07-24T07:57:40.935" v="105" actId="478"/>
          <ac:picMkLst>
            <pc:docMk/>
            <pc:sldMk cId="1905718257" sldId="386"/>
            <ac:picMk id="5" creationId="{D281B6AC-A443-D3B7-6E06-66B5E308D478}"/>
          </ac:picMkLst>
        </pc:picChg>
        <pc:picChg chg="del">
          <ac:chgData name="Onno PAAP" userId="9381804c-53ef-41f2-8f98-26f143213059" providerId="ADAL" clId="{C1F2F8E2-7E6B-4E92-BABC-1F7D0DA2CE6B}" dt="2024-07-23T11:40:56.434" v="95" actId="478"/>
          <ac:picMkLst>
            <pc:docMk/>
            <pc:sldMk cId="1905718257" sldId="386"/>
            <ac:picMk id="9" creationId="{7EFCF2D4-F394-7F6E-DF8F-83BA5EE496E1}"/>
          </ac:picMkLst>
        </pc:picChg>
      </pc:sldChg>
      <pc:sldChg chg="addSp delSp modSp mod">
        <pc:chgData name="Onno PAAP" userId="9381804c-53ef-41f2-8f98-26f143213059" providerId="ADAL" clId="{C1F2F8E2-7E6B-4E92-BABC-1F7D0DA2CE6B}" dt="2024-07-26T12:53:08.654" v="233" actId="14100"/>
        <pc:sldMkLst>
          <pc:docMk/>
          <pc:sldMk cId="491591807" sldId="389"/>
        </pc:sldMkLst>
        <pc:picChg chg="del">
          <ac:chgData name="Onno PAAP" userId="9381804c-53ef-41f2-8f98-26f143213059" providerId="ADAL" clId="{C1F2F8E2-7E6B-4E92-BABC-1F7D0DA2CE6B}" dt="2024-07-26T12:53:02.742" v="230" actId="478"/>
          <ac:picMkLst>
            <pc:docMk/>
            <pc:sldMk cId="491591807" sldId="389"/>
            <ac:picMk id="3" creationId="{A27DF8D1-CFCC-71BF-2E99-EAB9FC7ABD1A}"/>
          </ac:picMkLst>
        </pc:picChg>
        <pc:picChg chg="add mod">
          <ac:chgData name="Onno PAAP" userId="9381804c-53ef-41f2-8f98-26f143213059" providerId="ADAL" clId="{C1F2F8E2-7E6B-4E92-BABC-1F7D0DA2CE6B}" dt="2024-07-26T12:53:08.654" v="233" actId="14100"/>
          <ac:picMkLst>
            <pc:docMk/>
            <pc:sldMk cId="491591807" sldId="389"/>
            <ac:picMk id="4" creationId="{877A3862-66AD-5567-C96D-53C665EB3C41}"/>
          </ac:picMkLst>
        </pc:picChg>
      </pc:sldChg>
    </pc:docChg>
  </pc:docChgLst>
  <pc:docChgLst>
    <pc:chgData name="Jason Roberts" userId="S::jr@jip36-cfihos.org::cfff9079-c9fd-4e82-81d8-2e3c7c006743" providerId="AD" clId="Web-{9C6228E9-AADC-411B-9EE1-968B49FE9420}"/>
    <pc:docChg chg="modSld">
      <pc:chgData name="Jason Roberts" userId="S::jr@jip36-cfihos.org::cfff9079-c9fd-4e82-81d8-2e3c7c006743" providerId="AD" clId="Web-{9C6228E9-AADC-411B-9EE1-968B49FE9420}" dt="2021-12-07T13:24:23.316" v="1"/>
      <pc:docMkLst>
        <pc:docMk/>
      </pc:docMkLst>
      <pc:sldChg chg="addSp">
        <pc:chgData name="Jason Roberts" userId="S::jr@jip36-cfihos.org::cfff9079-c9fd-4e82-81d8-2e3c7c006743" providerId="AD" clId="Web-{9C6228E9-AADC-411B-9EE1-968B49FE9420}" dt="2021-12-07T13:24:23.316" v="1"/>
        <pc:sldMkLst>
          <pc:docMk/>
          <pc:sldMk cId="2653954760" sldId="372"/>
        </pc:sldMkLst>
        <pc:spChg chg="add">
          <ac:chgData name="Jason Roberts" userId="S::jr@jip36-cfihos.org::cfff9079-c9fd-4e82-81d8-2e3c7c006743" providerId="AD" clId="Web-{9C6228E9-AADC-411B-9EE1-968B49FE9420}" dt="2021-12-07T13:24:09.409" v="0"/>
          <ac:spMkLst>
            <pc:docMk/>
            <pc:sldMk cId="2653954760" sldId="372"/>
            <ac:spMk id="3" creationId="{89FD4995-FE9C-4D56-B69A-F89CEA963C84}"/>
          </ac:spMkLst>
        </pc:spChg>
        <pc:spChg chg="add">
          <ac:chgData name="Jason Roberts" userId="S::jr@jip36-cfihos.org::cfff9079-c9fd-4e82-81d8-2e3c7c006743" providerId="AD" clId="Web-{9C6228E9-AADC-411B-9EE1-968B49FE9420}" dt="2021-12-07T13:24:23.316" v="1"/>
          <ac:spMkLst>
            <pc:docMk/>
            <pc:sldMk cId="2653954760" sldId="372"/>
            <ac:spMk id="6" creationId="{5E913907-5123-4CDA-A75E-D8E92DE06457}"/>
          </ac:spMkLst>
        </pc:spChg>
      </pc:sldChg>
    </pc:docChg>
  </pc:docChgLst>
  <pc:docChgLst>
    <pc:chgData name="Jason Roberts" userId="cfff9079-c9fd-4e82-81d8-2e3c7c006743" providerId="ADAL" clId="{DC009964-F018-4BD4-B6A0-DC3BCBD580E3}"/>
    <pc:docChg chg="custSel modSld">
      <pc:chgData name="Jason Roberts" userId="cfff9079-c9fd-4e82-81d8-2e3c7c006743" providerId="ADAL" clId="{DC009964-F018-4BD4-B6A0-DC3BCBD580E3}" dt="2021-12-07T15:34:23.131" v="556" actId="1076"/>
      <pc:docMkLst>
        <pc:docMk/>
      </pc:docMkLst>
      <pc:sldChg chg="addSp modSp mod">
        <pc:chgData name="Jason Roberts" userId="cfff9079-c9fd-4e82-81d8-2e3c7c006743" providerId="ADAL" clId="{DC009964-F018-4BD4-B6A0-DC3BCBD580E3}" dt="2021-12-07T14:53:14.261" v="256" actId="20577"/>
        <pc:sldMkLst>
          <pc:docMk/>
          <pc:sldMk cId="2916736566" sldId="364"/>
        </pc:sldMkLst>
        <pc:spChg chg="add mod">
          <ac:chgData name="Jason Roberts" userId="cfff9079-c9fd-4e82-81d8-2e3c7c006743" providerId="ADAL" clId="{DC009964-F018-4BD4-B6A0-DC3BCBD580E3}" dt="2021-12-07T14:53:14.261" v="256" actId="20577"/>
          <ac:spMkLst>
            <pc:docMk/>
            <pc:sldMk cId="2916736566" sldId="364"/>
            <ac:spMk id="2" creationId="{44D692BD-8064-473F-92EF-48548D7E5080}"/>
          </ac:spMkLst>
        </pc:spChg>
        <pc:spChg chg="add mod">
          <ac:chgData name="Jason Roberts" userId="cfff9079-c9fd-4e82-81d8-2e3c7c006743" providerId="ADAL" clId="{DC009964-F018-4BD4-B6A0-DC3BCBD580E3}" dt="2021-12-07T14:50:09.275" v="224" actId="1076"/>
          <ac:spMkLst>
            <pc:docMk/>
            <pc:sldMk cId="2916736566" sldId="364"/>
            <ac:spMk id="6" creationId="{9E17421B-6A7F-41D7-BFC4-33DEEC63868C}"/>
          </ac:spMkLst>
        </pc:spChg>
      </pc:sldChg>
      <pc:sldChg chg="modSp mod">
        <pc:chgData name="Jason Roberts" userId="cfff9079-c9fd-4e82-81d8-2e3c7c006743" providerId="ADAL" clId="{DC009964-F018-4BD4-B6A0-DC3BCBD580E3}" dt="2021-12-07T15:34:23.131" v="556" actId="1076"/>
        <pc:sldMkLst>
          <pc:docMk/>
          <pc:sldMk cId="2994127117" sldId="365"/>
        </pc:sldMkLst>
        <pc:picChg chg="mod">
          <ac:chgData name="Jason Roberts" userId="cfff9079-c9fd-4e82-81d8-2e3c7c006743" providerId="ADAL" clId="{DC009964-F018-4BD4-B6A0-DC3BCBD580E3}" dt="2021-12-07T15:34:23.131" v="556" actId="1076"/>
          <ac:picMkLst>
            <pc:docMk/>
            <pc:sldMk cId="2994127117" sldId="365"/>
            <ac:picMk id="3" creationId="{00000000-0000-0000-0000-000000000000}"/>
          </ac:picMkLst>
        </pc:picChg>
      </pc:sldChg>
      <pc:sldChg chg="addSp delSp modSp mod">
        <pc:chgData name="Jason Roberts" userId="cfff9079-c9fd-4e82-81d8-2e3c7c006743" providerId="ADAL" clId="{DC009964-F018-4BD4-B6A0-DC3BCBD580E3}" dt="2021-12-07T15:15:40.198" v="518" actId="20577"/>
        <pc:sldMkLst>
          <pc:docMk/>
          <pc:sldMk cId="2653954760" sldId="372"/>
        </pc:sldMkLst>
        <pc:spChg chg="del">
          <ac:chgData name="Jason Roberts" userId="cfff9079-c9fd-4e82-81d8-2e3c7c006743" providerId="ADAL" clId="{DC009964-F018-4BD4-B6A0-DC3BCBD580E3}" dt="2021-12-07T13:29:02.215" v="146" actId="478"/>
          <ac:spMkLst>
            <pc:docMk/>
            <pc:sldMk cId="2653954760" sldId="372"/>
            <ac:spMk id="6" creationId="{5E913907-5123-4CDA-A75E-D8E92DE06457}"/>
          </ac:spMkLst>
        </pc:spChg>
        <pc:spChg chg="add mod">
          <ac:chgData name="Jason Roberts" userId="cfff9079-c9fd-4e82-81d8-2e3c7c006743" providerId="ADAL" clId="{DC009964-F018-4BD4-B6A0-DC3BCBD580E3}" dt="2021-12-07T15:15:40.198" v="518" actId="20577"/>
          <ac:spMkLst>
            <pc:docMk/>
            <pc:sldMk cId="2653954760" sldId="372"/>
            <ac:spMk id="7" creationId="{AF4B16CC-CB9F-4DCE-B20F-3993FE2BE010}"/>
          </ac:spMkLst>
        </pc:spChg>
      </pc:sldChg>
      <pc:sldChg chg="addSp modSp mod">
        <pc:chgData name="Jason Roberts" userId="cfff9079-c9fd-4e82-81d8-2e3c7c006743" providerId="ADAL" clId="{DC009964-F018-4BD4-B6A0-DC3BCBD580E3}" dt="2021-12-07T15:19:12.847" v="555" actId="1076"/>
        <pc:sldMkLst>
          <pc:docMk/>
          <pc:sldMk cId="3165450106" sldId="374"/>
        </pc:sldMkLst>
        <pc:spChg chg="add mod">
          <ac:chgData name="Jason Roberts" userId="cfff9079-c9fd-4e82-81d8-2e3c7c006743" providerId="ADAL" clId="{DC009964-F018-4BD4-B6A0-DC3BCBD580E3}" dt="2021-12-07T15:19:12.847" v="555" actId="1076"/>
          <ac:spMkLst>
            <pc:docMk/>
            <pc:sldMk cId="3165450106" sldId="374"/>
            <ac:spMk id="3" creationId="{3C146350-0D3A-4B0A-A3DB-3BE0D1F28BC8}"/>
          </ac:spMkLst>
        </pc:spChg>
      </pc:sldChg>
    </pc:docChg>
  </pc:docChgLst>
  <pc:docChgLst>
    <pc:chgData name="Jason Roberts" userId="S::jr@jip36-cfihos.org::cfff9079-c9fd-4e82-81d8-2e3c7c006743" providerId="AD" clId="Web-{2D7A983F-4AAB-08DA-60B9-BDE745DF0501}"/>
    <pc:docChg chg="sldOrd">
      <pc:chgData name="Jason Roberts" userId="S::jr@jip36-cfihos.org::cfff9079-c9fd-4e82-81d8-2e3c7c006743" providerId="AD" clId="Web-{2D7A983F-4AAB-08DA-60B9-BDE745DF0501}" dt="2022-03-15T15:28:15.471" v="0"/>
      <pc:docMkLst>
        <pc:docMk/>
      </pc:docMkLst>
      <pc:sldChg chg="ord">
        <pc:chgData name="Jason Roberts" userId="S::jr@jip36-cfihos.org::cfff9079-c9fd-4e82-81d8-2e3c7c006743" providerId="AD" clId="Web-{2D7A983F-4AAB-08DA-60B9-BDE745DF0501}" dt="2022-03-15T15:28:15.471" v="0"/>
        <pc:sldMkLst>
          <pc:docMk/>
          <pc:sldMk cId="2014026484" sldId="375"/>
        </pc:sldMkLst>
      </pc:sldChg>
    </pc:docChg>
  </pc:docChgLst>
  <pc:docChgLst>
    <pc:chgData name="Roberts, Jason M SUKEP-UPC/E" userId="S::jason.roberts_shell.com#ext#@jip36cfihos.onmicrosoft.com::cff57089-de1b-4d4d-984f-27588440cea8" providerId="AD" clId="Web-{A973BE89-67E1-0437-D718-39F6678C7874}"/>
    <pc:docChg chg="">
      <pc:chgData name="Roberts, Jason M SUKEP-UPC/E" userId="S::jason.roberts_shell.com#ext#@jip36cfihos.onmicrosoft.com::cff57089-de1b-4d4d-984f-27588440cea8" providerId="AD" clId="Web-{A973BE89-67E1-0437-D718-39F6678C7874}" dt="2022-06-21T13:59:32.924" v="1"/>
      <pc:docMkLst>
        <pc:docMk/>
      </pc:docMkLst>
      <pc:sldChg chg="addCm modCm">
        <pc:chgData name="Roberts, Jason M SUKEP-UPC/E" userId="S::jason.roberts_shell.com#ext#@jip36cfihos.onmicrosoft.com::cff57089-de1b-4d4d-984f-27588440cea8" providerId="AD" clId="Web-{A973BE89-67E1-0437-D718-39F6678C7874}" dt="2022-06-21T13:59:32.924" v="1"/>
        <pc:sldMkLst>
          <pc:docMk/>
          <pc:sldMk cId="637449956" sldId="370"/>
        </pc:sldMkLst>
      </pc:sldChg>
    </pc:docChg>
  </pc:docChgLst>
  <pc:docChgLst>
    <pc:chgData name="Giannotta Gaetano" userId="S::gaetano.giannotta_eni.com#ext#@jip36cfihos.onmicrosoft.com::7c711f34-04d2-4ed7-ae9a-628c3fd94145" providerId="AD" clId="Web-{555342F0-2017-1E65-E3CB-230E8CEF6183}"/>
    <pc:docChg chg="modSld">
      <pc:chgData name="Giannotta Gaetano" userId="S::gaetano.giannotta_eni.com#ext#@jip36cfihos.onmicrosoft.com::7c711f34-04d2-4ed7-ae9a-628c3fd94145" providerId="AD" clId="Web-{555342F0-2017-1E65-E3CB-230E8CEF6183}" dt="2023-09-27T10:22:12.395" v="1" actId="1076"/>
      <pc:docMkLst>
        <pc:docMk/>
      </pc:docMkLst>
      <pc:sldChg chg="modSp">
        <pc:chgData name="Giannotta Gaetano" userId="S::gaetano.giannotta_eni.com#ext#@jip36cfihos.onmicrosoft.com::7c711f34-04d2-4ed7-ae9a-628c3fd94145" providerId="AD" clId="Web-{555342F0-2017-1E65-E3CB-230E8CEF6183}" dt="2023-09-27T10:17:23.710" v="0" actId="1076"/>
        <pc:sldMkLst>
          <pc:docMk/>
          <pc:sldMk cId="2653954760" sldId="372"/>
        </pc:sldMkLst>
        <pc:picChg chg="mod">
          <ac:chgData name="Giannotta Gaetano" userId="S::gaetano.giannotta_eni.com#ext#@jip36cfihos.onmicrosoft.com::7c711f34-04d2-4ed7-ae9a-628c3fd94145" providerId="AD" clId="Web-{555342F0-2017-1E65-E3CB-230E8CEF6183}" dt="2023-09-27T10:17:23.710" v="0" actId="1076"/>
          <ac:picMkLst>
            <pc:docMk/>
            <pc:sldMk cId="2653954760" sldId="372"/>
            <ac:picMk id="2" creationId="{00000000-0000-0000-0000-000000000000}"/>
          </ac:picMkLst>
        </pc:picChg>
      </pc:sldChg>
      <pc:sldChg chg="modSp">
        <pc:chgData name="Giannotta Gaetano" userId="S::gaetano.giannotta_eni.com#ext#@jip36cfihos.onmicrosoft.com::7c711f34-04d2-4ed7-ae9a-628c3fd94145" providerId="AD" clId="Web-{555342F0-2017-1E65-E3CB-230E8CEF6183}" dt="2023-09-27T10:22:12.395" v="1" actId="1076"/>
        <pc:sldMkLst>
          <pc:docMk/>
          <pc:sldMk cId="692820666" sldId="373"/>
        </pc:sldMkLst>
        <pc:picChg chg="mod">
          <ac:chgData name="Giannotta Gaetano" userId="S::gaetano.giannotta_eni.com#ext#@jip36cfihos.onmicrosoft.com::7c711f34-04d2-4ed7-ae9a-628c3fd94145" providerId="AD" clId="Web-{555342F0-2017-1E65-E3CB-230E8CEF6183}" dt="2023-09-27T10:22:12.395" v="1" actId="1076"/>
          <ac:picMkLst>
            <pc:docMk/>
            <pc:sldMk cId="692820666" sldId="373"/>
            <ac:picMk id="2" creationId="{00000000-0000-0000-0000-000000000000}"/>
          </ac:picMkLst>
        </pc:picChg>
      </pc:sldChg>
    </pc:docChg>
  </pc:docChgLst>
  <pc:docChgLst>
    <pc:chgData name="Onno Paap" userId="9381804c-53ef-41f2-8f98-26f143213059" providerId="ADAL" clId="{1F08B256-975B-40C5-982E-C62C91D4C211}"/>
    <pc:docChg chg="undo custSel addSld delSld modSld sldOrd">
      <pc:chgData name="Onno Paap" userId="9381804c-53ef-41f2-8f98-26f143213059" providerId="ADAL" clId="{1F08B256-975B-40C5-982E-C62C91D4C211}" dt="2024-03-29T13:03:29.841" v="532" actId="20577"/>
      <pc:docMkLst>
        <pc:docMk/>
      </pc:docMkLst>
      <pc:sldChg chg="modSp mod">
        <pc:chgData name="Onno Paap" userId="9381804c-53ef-41f2-8f98-26f143213059" providerId="ADAL" clId="{1F08B256-975B-40C5-982E-C62C91D4C211}" dt="2024-03-29T13:03:29.841" v="532" actId="20577"/>
        <pc:sldMkLst>
          <pc:docMk/>
          <pc:sldMk cId="3208844852" sldId="256"/>
        </pc:sldMkLst>
        <pc:spChg chg="mod">
          <ac:chgData name="Onno Paap" userId="9381804c-53ef-41f2-8f98-26f143213059" providerId="ADAL" clId="{1F08B256-975B-40C5-982E-C62C91D4C211}" dt="2024-03-29T13:03:29.841" v="532" actId="20577"/>
          <ac:spMkLst>
            <pc:docMk/>
            <pc:sldMk cId="3208844852" sldId="256"/>
            <ac:spMk id="4" creationId="{00000000-0000-0000-0000-000000000000}"/>
          </ac:spMkLst>
        </pc:spChg>
      </pc:sldChg>
      <pc:sldChg chg="addSp delSp modSp mod">
        <pc:chgData name="Onno Paap" userId="9381804c-53ef-41f2-8f98-26f143213059" providerId="ADAL" clId="{1F08B256-975B-40C5-982E-C62C91D4C211}" dt="2024-03-24T11:19:31.633" v="2" actId="1076"/>
        <pc:sldMkLst>
          <pc:docMk/>
          <pc:sldMk cId="4232130167" sldId="261"/>
        </pc:sldMkLst>
        <pc:picChg chg="add mod">
          <ac:chgData name="Onno Paap" userId="9381804c-53ef-41f2-8f98-26f143213059" providerId="ADAL" clId="{1F08B256-975B-40C5-982E-C62C91D4C211}" dt="2024-03-24T11:19:31.633" v="2" actId="1076"/>
          <ac:picMkLst>
            <pc:docMk/>
            <pc:sldMk cId="4232130167" sldId="261"/>
            <ac:picMk id="4" creationId="{88028010-FF74-EBA7-4239-01F04FB0DB91}"/>
          </ac:picMkLst>
        </pc:picChg>
        <pc:picChg chg="del">
          <ac:chgData name="Onno Paap" userId="9381804c-53ef-41f2-8f98-26f143213059" providerId="ADAL" clId="{1F08B256-975B-40C5-982E-C62C91D4C211}" dt="2024-03-24T11:19:17.757" v="0" actId="478"/>
          <ac:picMkLst>
            <pc:docMk/>
            <pc:sldMk cId="4232130167" sldId="261"/>
            <ac:picMk id="7" creationId="{6CFF14C7-FEAA-4BB3-DFD0-58EC42E02465}"/>
          </ac:picMkLst>
        </pc:picChg>
      </pc:sldChg>
      <pc:sldChg chg="addSp delSp modSp mod">
        <pc:chgData name="Onno Paap" userId="9381804c-53ef-41f2-8f98-26f143213059" providerId="ADAL" clId="{1F08B256-975B-40C5-982E-C62C91D4C211}" dt="2024-03-24T11:40:17.117" v="39" actId="166"/>
        <pc:sldMkLst>
          <pc:docMk/>
          <pc:sldMk cId="4277914826" sldId="265"/>
        </pc:sldMkLst>
        <pc:spChg chg="ord">
          <ac:chgData name="Onno Paap" userId="9381804c-53ef-41f2-8f98-26f143213059" providerId="ADAL" clId="{1F08B256-975B-40C5-982E-C62C91D4C211}" dt="2024-03-24T11:40:17.117" v="39" actId="166"/>
          <ac:spMkLst>
            <pc:docMk/>
            <pc:sldMk cId="4277914826" sldId="265"/>
            <ac:spMk id="4" creationId="{00000000-0000-0000-0000-000000000000}"/>
          </ac:spMkLst>
        </pc:spChg>
        <pc:picChg chg="add">
          <ac:chgData name="Onno Paap" userId="9381804c-53ef-41f2-8f98-26f143213059" providerId="ADAL" clId="{1F08B256-975B-40C5-982E-C62C91D4C211}" dt="2024-03-24T11:40:08.395" v="38" actId="22"/>
          <ac:picMkLst>
            <pc:docMk/>
            <pc:sldMk cId="4277914826" sldId="265"/>
            <ac:picMk id="3" creationId="{7AF4C65E-912F-2629-7C4E-31FF0E34D939}"/>
          </ac:picMkLst>
        </pc:picChg>
        <pc:picChg chg="del">
          <ac:chgData name="Onno Paap" userId="9381804c-53ef-41f2-8f98-26f143213059" providerId="ADAL" clId="{1F08B256-975B-40C5-982E-C62C91D4C211}" dt="2024-03-24T11:40:07.505" v="37" actId="478"/>
          <ac:picMkLst>
            <pc:docMk/>
            <pc:sldMk cId="4277914826" sldId="265"/>
            <ac:picMk id="5" creationId="{76419ED1-691B-EBBD-BBF8-05CF68ADDD81}"/>
          </ac:picMkLst>
        </pc:picChg>
        <pc:picChg chg="del">
          <ac:chgData name="Onno Paap" userId="9381804c-53ef-41f2-8f98-26f143213059" providerId="ADAL" clId="{1F08B256-975B-40C5-982E-C62C91D4C211}" dt="2024-03-24T11:40:05.159" v="36" actId="478"/>
          <ac:picMkLst>
            <pc:docMk/>
            <pc:sldMk cId="4277914826" sldId="265"/>
            <ac:picMk id="7" creationId="{9496D8E3-F639-7E6A-02D3-9CCBDC3CE721}"/>
          </ac:picMkLst>
        </pc:picChg>
      </pc:sldChg>
      <pc:sldChg chg="addSp delSp modSp mod">
        <pc:chgData name="Onno Paap" userId="9381804c-53ef-41f2-8f98-26f143213059" providerId="ADAL" clId="{1F08B256-975B-40C5-982E-C62C91D4C211}" dt="2024-03-24T11:33:19.092" v="29" actId="166"/>
        <pc:sldMkLst>
          <pc:docMk/>
          <pc:sldMk cId="1329086237" sldId="266"/>
        </pc:sldMkLst>
        <pc:spChg chg="ord">
          <ac:chgData name="Onno Paap" userId="9381804c-53ef-41f2-8f98-26f143213059" providerId="ADAL" clId="{1F08B256-975B-40C5-982E-C62C91D4C211}" dt="2024-03-24T11:33:19.092" v="29" actId="166"/>
          <ac:spMkLst>
            <pc:docMk/>
            <pc:sldMk cId="1329086237" sldId="266"/>
            <ac:spMk id="4" creationId="{00000000-0000-0000-0000-000000000000}"/>
          </ac:spMkLst>
        </pc:spChg>
        <pc:picChg chg="del">
          <ac:chgData name="Onno Paap" userId="9381804c-53ef-41f2-8f98-26f143213059" providerId="ADAL" clId="{1F08B256-975B-40C5-982E-C62C91D4C211}" dt="2024-03-24T11:33:00.002" v="25" actId="478"/>
          <ac:picMkLst>
            <pc:docMk/>
            <pc:sldMk cId="1329086237" sldId="266"/>
            <ac:picMk id="2" creationId="{00000000-0000-0000-0000-000000000000}"/>
          </ac:picMkLst>
        </pc:picChg>
        <pc:picChg chg="add mod">
          <ac:chgData name="Onno Paap" userId="9381804c-53ef-41f2-8f98-26f143213059" providerId="ADAL" clId="{1F08B256-975B-40C5-982E-C62C91D4C211}" dt="2024-03-24T11:33:13.612" v="28" actId="14100"/>
          <ac:picMkLst>
            <pc:docMk/>
            <pc:sldMk cId="1329086237" sldId="266"/>
            <ac:picMk id="5" creationId="{72F08045-B898-6738-E637-A48E33685917}"/>
          </ac:picMkLst>
        </pc:picChg>
      </pc:sldChg>
      <pc:sldChg chg="addSp delSp modSp mod">
        <pc:chgData name="Onno Paap" userId="9381804c-53ef-41f2-8f98-26f143213059" providerId="ADAL" clId="{1F08B256-975B-40C5-982E-C62C91D4C211}" dt="2024-03-24T11:35:56.922" v="35" actId="1076"/>
        <pc:sldMkLst>
          <pc:docMk/>
          <pc:sldMk cId="2633079036" sldId="267"/>
        </pc:sldMkLst>
        <pc:spChg chg="ord">
          <ac:chgData name="Onno Paap" userId="9381804c-53ef-41f2-8f98-26f143213059" providerId="ADAL" clId="{1F08B256-975B-40C5-982E-C62C91D4C211}" dt="2024-03-24T11:35:46.682" v="34" actId="166"/>
          <ac:spMkLst>
            <pc:docMk/>
            <pc:sldMk cId="2633079036" sldId="267"/>
            <ac:spMk id="2" creationId="{02EA3EB4-B744-BA61-8B9E-1A9E9A8B3D77}"/>
          </ac:spMkLst>
        </pc:spChg>
        <pc:picChg chg="add mod">
          <ac:chgData name="Onno Paap" userId="9381804c-53ef-41f2-8f98-26f143213059" providerId="ADAL" clId="{1F08B256-975B-40C5-982E-C62C91D4C211}" dt="2024-03-24T11:35:56.922" v="35" actId="1076"/>
          <ac:picMkLst>
            <pc:docMk/>
            <pc:sldMk cId="2633079036" sldId="267"/>
            <ac:picMk id="4" creationId="{A936AFB0-4BD1-15D6-21FC-C5C6ECF1DFDB}"/>
          </ac:picMkLst>
        </pc:picChg>
        <pc:picChg chg="del">
          <ac:chgData name="Onno Paap" userId="9381804c-53ef-41f2-8f98-26f143213059" providerId="ADAL" clId="{1F08B256-975B-40C5-982E-C62C91D4C211}" dt="2024-03-24T11:35:30.747" v="30" actId="478"/>
          <ac:picMkLst>
            <pc:docMk/>
            <pc:sldMk cId="2633079036" sldId="267"/>
            <ac:picMk id="5" creationId="{D902AC52-3CBD-0B0B-9235-4C03480A5276}"/>
          </ac:picMkLst>
        </pc:picChg>
      </pc:sldChg>
      <pc:sldChg chg="addSp delSp modSp mod">
        <pc:chgData name="Onno Paap" userId="9381804c-53ef-41f2-8f98-26f143213059" providerId="ADAL" clId="{1F08B256-975B-40C5-982E-C62C91D4C211}" dt="2024-03-26T13:43:35.746" v="429" actId="166"/>
        <pc:sldMkLst>
          <pc:docMk/>
          <pc:sldMk cId="3106575127" sldId="273"/>
        </pc:sldMkLst>
        <pc:spChg chg="ord">
          <ac:chgData name="Onno Paap" userId="9381804c-53ef-41f2-8f98-26f143213059" providerId="ADAL" clId="{1F08B256-975B-40C5-982E-C62C91D4C211}" dt="2024-03-26T13:43:35.746" v="429" actId="166"/>
          <ac:spMkLst>
            <pc:docMk/>
            <pc:sldMk cId="3106575127" sldId="273"/>
            <ac:spMk id="4" creationId="{00000000-0000-0000-0000-000000000000}"/>
          </ac:spMkLst>
        </pc:spChg>
        <pc:picChg chg="add mod">
          <ac:chgData name="Onno Paap" userId="9381804c-53ef-41f2-8f98-26f143213059" providerId="ADAL" clId="{1F08B256-975B-40C5-982E-C62C91D4C211}" dt="2024-03-26T13:43:19.116" v="427" actId="14100"/>
          <ac:picMkLst>
            <pc:docMk/>
            <pc:sldMk cId="3106575127" sldId="273"/>
            <ac:picMk id="3" creationId="{2DD8F24E-D168-D232-981E-88C664BCE6BB}"/>
          </ac:picMkLst>
        </pc:picChg>
        <pc:picChg chg="del">
          <ac:chgData name="Onno Paap" userId="9381804c-53ef-41f2-8f98-26f143213059" providerId="ADAL" clId="{1F08B256-975B-40C5-982E-C62C91D4C211}" dt="2024-03-26T13:43:08.390" v="425" actId="478"/>
          <ac:picMkLst>
            <pc:docMk/>
            <pc:sldMk cId="3106575127" sldId="273"/>
            <ac:picMk id="7" creationId="{130DA5C3-55F4-B4BC-F2CE-37D2FE13A809}"/>
          </ac:picMkLst>
        </pc:picChg>
      </pc:sldChg>
      <pc:sldChg chg="addSp delSp modSp mod">
        <pc:chgData name="Onno Paap" userId="9381804c-53ef-41f2-8f98-26f143213059" providerId="ADAL" clId="{1F08B256-975B-40C5-982E-C62C91D4C211}" dt="2024-03-27T12:35:43.289" v="457" actId="14100"/>
        <pc:sldMkLst>
          <pc:docMk/>
          <pc:sldMk cId="3805026675" sldId="278"/>
        </pc:sldMkLst>
        <pc:picChg chg="del">
          <ac:chgData name="Onno Paap" userId="9381804c-53ef-41f2-8f98-26f143213059" providerId="ADAL" clId="{1F08B256-975B-40C5-982E-C62C91D4C211}" dt="2024-03-27T12:35:19.004" v="453" actId="478"/>
          <ac:picMkLst>
            <pc:docMk/>
            <pc:sldMk cId="3805026675" sldId="278"/>
            <ac:picMk id="3" creationId="{E55EED02-59AB-9790-ADE4-88A270ACD6EA}"/>
          </ac:picMkLst>
        </pc:picChg>
        <pc:picChg chg="add mod ord">
          <ac:chgData name="Onno Paap" userId="9381804c-53ef-41f2-8f98-26f143213059" providerId="ADAL" clId="{1F08B256-975B-40C5-982E-C62C91D4C211}" dt="2024-03-27T12:35:43.289" v="457" actId="14100"/>
          <ac:picMkLst>
            <pc:docMk/>
            <pc:sldMk cId="3805026675" sldId="278"/>
            <ac:picMk id="4" creationId="{5BB6F8C9-9F5A-80A0-432B-006E0D6F329B}"/>
          </ac:picMkLst>
        </pc:picChg>
      </pc:sldChg>
      <pc:sldChg chg="addSp delSp modSp mod">
        <pc:chgData name="Onno Paap" userId="9381804c-53ef-41f2-8f98-26f143213059" providerId="ADAL" clId="{1F08B256-975B-40C5-982E-C62C91D4C211}" dt="2024-03-27T11:43:50.677" v="452" actId="167"/>
        <pc:sldMkLst>
          <pc:docMk/>
          <pc:sldMk cId="3694349317" sldId="286"/>
        </pc:sldMkLst>
        <pc:picChg chg="del">
          <ac:chgData name="Onno Paap" userId="9381804c-53ef-41f2-8f98-26f143213059" providerId="ADAL" clId="{1F08B256-975B-40C5-982E-C62C91D4C211}" dt="2024-03-27T11:43:47.149" v="450" actId="478"/>
          <ac:picMkLst>
            <pc:docMk/>
            <pc:sldMk cId="3694349317" sldId="286"/>
            <ac:picMk id="4" creationId="{27A9CFA2-936E-1601-5AF6-C6940F48A9FF}"/>
          </ac:picMkLst>
        </pc:picChg>
        <pc:picChg chg="add ord">
          <ac:chgData name="Onno Paap" userId="9381804c-53ef-41f2-8f98-26f143213059" providerId="ADAL" clId="{1F08B256-975B-40C5-982E-C62C91D4C211}" dt="2024-03-27T11:43:50.677" v="452" actId="167"/>
          <ac:picMkLst>
            <pc:docMk/>
            <pc:sldMk cId="3694349317" sldId="286"/>
            <ac:picMk id="5" creationId="{8301C7EE-045B-A37E-9E17-1D37C8885030}"/>
          </ac:picMkLst>
        </pc:picChg>
      </pc:sldChg>
      <pc:sldChg chg="addSp delSp mod">
        <pc:chgData name="Onno Paap" userId="9381804c-53ef-41f2-8f98-26f143213059" providerId="ADAL" clId="{1F08B256-975B-40C5-982E-C62C91D4C211}" dt="2024-03-26T11:10:54.934" v="369" actId="22"/>
        <pc:sldMkLst>
          <pc:docMk/>
          <pc:sldMk cId="1007257306" sldId="288"/>
        </pc:sldMkLst>
        <pc:picChg chg="add">
          <ac:chgData name="Onno Paap" userId="9381804c-53ef-41f2-8f98-26f143213059" providerId="ADAL" clId="{1F08B256-975B-40C5-982E-C62C91D4C211}" dt="2024-03-26T11:10:54.934" v="369" actId="22"/>
          <ac:picMkLst>
            <pc:docMk/>
            <pc:sldMk cId="1007257306" sldId="288"/>
            <ac:picMk id="3" creationId="{CFA64194-D122-EA63-6FC7-148DD85131BD}"/>
          </ac:picMkLst>
        </pc:picChg>
        <pc:picChg chg="del">
          <ac:chgData name="Onno Paap" userId="9381804c-53ef-41f2-8f98-26f143213059" providerId="ADAL" clId="{1F08B256-975B-40C5-982E-C62C91D4C211}" dt="2024-03-26T11:10:53.525" v="368" actId="478"/>
          <ac:picMkLst>
            <pc:docMk/>
            <pc:sldMk cId="1007257306" sldId="288"/>
            <ac:picMk id="7" creationId="{F29524BA-08BE-137B-EF2B-A2022B4517FB}"/>
          </ac:picMkLst>
        </pc:picChg>
      </pc:sldChg>
      <pc:sldChg chg="addSp delSp modSp mod">
        <pc:chgData name="Onno Paap" userId="9381804c-53ef-41f2-8f98-26f143213059" providerId="ADAL" clId="{1F08B256-975B-40C5-982E-C62C91D4C211}" dt="2024-03-26T11:13:43.784" v="401" actId="166"/>
        <pc:sldMkLst>
          <pc:docMk/>
          <pc:sldMk cId="955321365" sldId="289"/>
        </pc:sldMkLst>
        <pc:spChg chg="ord">
          <ac:chgData name="Onno Paap" userId="9381804c-53ef-41f2-8f98-26f143213059" providerId="ADAL" clId="{1F08B256-975B-40C5-982E-C62C91D4C211}" dt="2024-03-26T11:13:43.784" v="401" actId="166"/>
          <ac:spMkLst>
            <pc:docMk/>
            <pc:sldMk cId="955321365" sldId="289"/>
            <ac:spMk id="4" creationId="{00000000-0000-0000-0000-000000000000}"/>
          </ac:spMkLst>
        </pc:spChg>
        <pc:picChg chg="del">
          <ac:chgData name="Onno Paap" userId="9381804c-53ef-41f2-8f98-26f143213059" providerId="ADAL" clId="{1F08B256-975B-40C5-982E-C62C91D4C211}" dt="2024-03-26T11:13:32.524" v="399" actId="478"/>
          <ac:picMkLst>
            <pc:docMk/>
            <pc:sldMk cId="955321365" sldId="289"/>
            <ac:picMk id="3" creationId="{D1465ACB-0023-439E-8F81-9679E4A3CF31}"/>
          </ac:picMkLst>
        </pc:picChg>
        <pc:picChg chg="add">
          <ac:chgData name="Onno Paap" userId="9381804c-53ef-41f2-8f98-26f143213059" providerId="ADAL" clId="{1F08B256-975B-40C5-982E-C62C91D4C211}" dt="2024-03-26T11:13:33.264" v="400" actId="22"/>
          <ac:picMkLst>
            <pc:docMk/>
            <pc:sldMk cId="955321365" sldId="289"/>
            <ac:picMk id="5" creationId="{6396D660-97AA-BD96-72BF-0B9FFCA30838}"/>
          </ac:picMkLst>
        </pc:picChg>
      </pc:sldChg>
      <pc:sldChg chg="addSp delSp modSp mod">
        <pc:chgData name="Onno Paap" userId="9381804c-53ef-41f2-8f98-26f143213059" providerId="ADAL" clId="{1F08B256-975B-40C5-982E-C62C91D4C211}" dt="2024-03-26T11:14:59.036" v="409" actId="14100"/>
        <pc:sldMkLst>
          <pc:docMk/>
          <pc:sldMk cId="2627567318" sldId="290"/>
        </pc:sldMkLst>
        <pc:picChg chg="add del">
          <ac:chgData name="Onno Paap" userId="9381804c-53ef-41f2-8f98-26f143213059" providerId="ADAL" clId="{1F08B256-975B-40C5-982E-C62C91D4C211}" dt="2024-03-26T11:14:41.524" v="403" actId="22"/>
          <ac:picMkLst>
            <pc:docMk/>
            <pc:sldMk cId="2627567318" sldId="290"/>
            <ac:picMk id="3" creationId="{DA7570D3-2E09-88E6-8880-D78B1E1CF795}"/>
          </ac:picMkLst>
        </pc:picChg>
        <pc:picChg chg="add mod">
          <ac:chgData name="Onno Paap" userId="9381804c-53ef-41f2-8f98-26f143213059" providerId="ADAL" clId="{1F08B256-975B-40C5-982E-C62C91D4C211}" dt="2024-03-26T11:14:59.036" v="409" actId="14100"/>
          <ac:picMkLst>
            <pc:docMk/>
            <pc:sldMk cId="2627567318" sldId="290"/>
            <ac:picMk id="6" creationId="{4727346C-9831-6BA9-AACB-39DCF4D67F83}"/>
          </ac:picMkLst>
        </pc:picChg>
        <pc:picChg chg="add del">
          <ac:chgData name="Onno Paap" userId="9381804c-53ef-41f2-8f98-26f143213059" providerId="ADAL" clId="{1F08B256-975B-40C5-982E-C62C91D4C211}" dt="2024-03-26T11:14:49.227" v="406" actId="478"/>
          <ac:picMkLst>
            <pc:docMk/>
            <pc:sldMk cId="2627567318" sldId="290"/>
            <ac:picMk id="7" creationId="{2F4626A4-8520-5F33-96B4-878168015743}"/>
          </ac:picMkLst>
        </pc:picChg>
      </pc:sldChg>
      <pc:sldChg chg="addSp delSp mod">
        <pc:chgData name="Onno Paap" userId="9381804c-53ef-41f2-8f98-26f143213059" providerId="ADAL" clId="{1F08B256-975B-40C5-982E-C62C91D4C211}" dt="2024-03-26T13:48:05.732" v="431" actId="22"/>
        <pc:sldMkLst>
          <pc:docMk/>
          <pc:sldMk cId="19430520" sldId="293"/>
        </pc:sldMkLst>
        <pc:picChg chg="del">
          <ac:chgData name="Onno Paap" userId="9381804c-53ef-41f2-8f98-26f143213059" providerId="ADAL" clId="{1F08B256-975B-40C5-982E-C62C91D4C211}" dt="2024-03-26T13:48:04.677" v="430" actId="478"/>
          <ac:picMkLst>
            <pc:docMk/>
            <pc:sldMk cId="19430520" sldId="293"/>
            <ac:picMk id="3" creationId="{15CA892D-7219-CA4D-2773-312E8DD95A16}"/>
          </ac:picMkLst>
        </pc:picChg>
        <pc:picChg chg="add">
          <ac:chgData name="Onno Paap" userId="9381804c-53ef-41f2-8f98-26f143213059" providerId="ADAL" clId="{1F08B256-975B-40C5-982E-C62C91D4C211}" dt="2024-03-26T13:48:05.732" v="431" actId="22"/>
          <ac:picMkLst>
            <pc:docMk/>
            <pc:sldMk cId="19430520" sldId="293"/>
            <ac:picMk id="5" creationId="{A4BF0146-D8F8-5B29-D381-99B27E3B1222}"/>
          </ac:picMkLst>
        </pc:picChg>
      </pc:sldChg>
      <pc:sldChg chg="addSp delSp modSp mod">
        <pc:chgData name="Onno Paap" userId="9381804c-53ef-41f2-8f98-26f143213059" providerId="ADAL" clId="{1F08B256-975B-40C5-982E-C62C91D4C211}" dt="2024-03-27T13:20:12.342" v="470" actId="1076"/>
        <pc:sldMkLst>
          <pc:docMk/>
          <pc:sldMk cId="116184381" sldId="296"/>
        </pc:sldMkLst>
        <pc:picChg chg="add mod ord">
          <ac:chgData name="Onno Paap" userId="9381804c-53ef-41f2-8f98-26f143213059" providerId="ADAL" clId="{1F08B256-975B-40C5-982E-C62C91D4C211}" dt="2024-03-27T13:20:12.342" v="470" actId="1076"/>
          <ac:picMkLst>
            <pc:docMk/>
            <pc:sldMk cId="116184381" sldId="296"/>
            <ac:picMk id="3" creationId="{1E1F7F79-D872-677F-CFDC-A07850E67151}"/>
          </ac:picMkLst>
        </pc:picChg>
        <pc:picChg chg="del">
          <ac:chgData name="Onno Paap" userId="9381804c-53ef-41f2-8f98-26f143213059" providerId="ADAL" clId="{1F08B256-975B-40C5-982E-C62C91D4C211}" dt="2024-03-27T13:20:00.538" v="467" actId="478"/>
          <ac:picMkLst>
            <pc:docMk/>
            <pc:sldMk cId="116184381" sldId="296"/>
            <ac:picMk id="5" creationId="{E70235A4-BCA3-E1B4-063B-43F057B95A97}"/>
          </ac:picMkLst>
        </pc:picChg>
      </pc:sldChg>
      <pc:sldChg chg="addSp delSp mod">
        <pc:chgData name="Onno Paap" userId="9381804c-53ef-41f2-8f98-26f143213059" providerId="ADAL" clId="{1F08B256-975B-40C5-982E-C62C91D4C211}" dt="2024-03-26T11:12:46.357" v="398" actId="22"/>
        <pc:sldMkLst>
          <pc:docMk/>
          <pc:sldMk cId="1471835704" sldId="299"/>
        </pc:sldMkLst>
        <pc:picChg chg="add">
          <ac:chgData name="Onno Paap" userId="9381804c-53ef-41f2-8f98-26f143213059" providerId="ADAL" clId="{1F08B256-975B-40C5-982E-C62C91D4C211}" dt="2024-03-26T11:12:46.357" v="398" actId="22"/>
          <ac:picMkLst>
            <pc:docMk/>
            <pc:sldMk cId="1471835704" sldId="299"/>
            <ac:picMk id="3" creationId="{F5E01AA7-56DA-4398-BC1E-3BDF07413D8A}"/>
          </ac:picMkLst>
        </pc:picChg>
        <pc:picChg chg="del">
          <ac:chgData name="Onno Paap" userId="9381804c-53ef-41f2-8f98-26f143213059" providerId="ADAL" clId="{1F08B256-975B-40C5-982E-C62C91D4C211}" dt="2024-03-26T11:12:45.654" v="397" actId="478"/>
          <ac:picMkLst>
            <pc:docMk/>
            <pc:sldMk cId="1471835704" sldId="299"/>
            <ac:picMk id="7" creationId="{14ACD3D1-F980-CB66-F9C0-398AD1CF3023}"/>
          </ac:picMkLst>
        </pc:picChg>
      </pc:sldChg>
      <pc:sldChg chg="addSp delSp modSp mod">
        <pc:chgData name="Onno Paap" userId="9381804c-53ef-41f2-8f98-26f143213059" providerId="ADAL" clId="{1F08B256-975B-40C5-982E-C62C91D4C211}" dt="2024-03-27T13:03:29.187" v="466" actId="14100"/>
        <pc:sldMkLst>
          <pc:docMk/>
          <pc:sldMk cId="2271782972" sldId="301"/>
        </pc:sldMkLst>
        <pc:spChg chg="mod">
          <ac:chgData name="Onno Paap" userId="9381804c-53ef-41f2-8f98-26f143213059" providerId="ADAL" clId="{1F08B256-975B-40C5-982E-C62C91D4C211}" dt="2024-03-27T13:03:29.187" v="466" actId="14100"/>
          <ac:spMkLst>
            <pc:docMk/>
            <pc:sldMk cId="2271782972" sldId="301"/>
            <ac:spMk id="4" creationId="{00000000-0000-0000-0000-000000000000}"/>
          </ac:spMkLst>
        </pc:spChg>
        <pc:picChg chg="del">
          <ac:chgData name="Onno Paap" userId="9381804c-53ef-41f2-8f98-26f143213059" providerId="ADAL" clId="{1F08B256-975B-40C5-982E-C62C91D4C211}" dt="2024-03-27T13:03:07.527" v="462" actId="478"/>
          <ac:picMkLst>
            <pc:docMk/>
            <pc:sldMk cId="2271782972" sldId="301"/>
            <ac:picMk id="2" creationId="{00000000-0000-0000-0000-000000000000}"/>
          </ac:picMkLst>
        </pc:picChg>
        <pc:picChg chg="add mod ord">
          <ac:chgData name="Onno Paap" userId="9381804c-53ef-41f2-8f98-26f143213059" providerId="ADAL" clId="{1F08B256-975B-40C5-982E-C62C91D4C211}" dt="2024-03-27T13:03:23.519" v="465" actId="1076"/>
          <ac:picMkLst>
            <pc:docMk/>
            <pc:sldMk cId="2271782972" sldId="301"/>
            <ac:picMk id="5" creationId="{86471133-EBF0-6B2C-DC75-4A30998C8BB8}"/>
          </ac:picMkLst>
        </pc:picChg>
      </pc:sldChg>
      <pc:sldChg chg="addSp delSp modSp mod">
        <pc:chgData name="Onno Paap" userId="9381804c-53ef-41f2-8f98-26f143213059" providerId="ADAL" clId="{1F08B256-975B-40C5-982E-C62C91D4C211}" dt="2024-03-25T14:45:21.661" v="245" actId="22"/>
        <pc:sldMkLst>
          <pc:docMk/>
          <pc:sldMk cId="22025688" sldId="305"/>
        </pc:sldMkLst>
        <pc:picChg chg="del">
          <ac:chgData name="Onno Paap" userId="9381804c-53ef-41f2-8f98-26f143213059" providerId="ADAL" clId="{1F08B256-975B-40C5-982E-C62C91D4C211}" dt="2024-03-25T14:38:11.842" v="233" actId="478"/>
          <ac:picMkLst>
            <pc:docMk/>
            <pc:sldMk cId="22025688" sldId="305"/>
            <ac:picMk id="3" creationId="{A52910E0-CB4E-A3B3-C574-559F52DD06D4}"/>
          </ac:picMkLst>
        </pc:picChg>
        <pc:picChg chg="add del mod">
          <ac:chgData name="Onno Paap" userId="9381804c-53ef-41f2-8f98-26f143213059" providerId="ADAL" clId="{1F08B256-975B-40C5-982E-C62C91D4C211}" dt="2024-03-25T14:45:20.831" v="244" actId="478"/>
          <ac:picMkLst>
            <pc:docMk/>
            <pc:sldMk cId="22025688" sldId="305"/>
            <ac:picMk id="4" creationId="{B5CF9B7E-B715-0E2B-162F-90AA7F14A337}"/>
          </ac:picMkLst>
        </pc:picChg>
        <pc:picChg chg="add">
          <ac:chgData name="Onno Paap" userId="9381804c-53ef-41f2-8f98-26f143213059" providerId="ADAL" clId="{1F08B256-975B-40C5-982E-C62C91D4C211}" dt="2024-03-25T14:45:21.661" v="245" actId="22"/>
          <ac:picMkLst>
            <pc:docMk/>
            <pc:sldMk cId="22025688" sldId="305"/>
            <ac:picMk id="7" creationId="{A03618F3-4625-8B2B-42A1-7C47D13E1F2F}"/>
          </ac:picMkLst>
        </pc:picChg>
      </pc:sldChg>
      <pc:sldChg chg="addSp delSp modSp mod">
        <pc:chgData name="Onno Paap" userId="9381804c-53ef-41f2-8f98-26f143213059" providerId="ADAL" clId="{1F08B256-975B-40C5-982E-C62C91D4C211}" dt="2024-03-25T14:47:16.363" v="248" actId="1076"/>
        <pc:sldMkLst>
          <pc:docMk/>
          <pc:sldMk cId="4144275311" sldId="306"/>
        </pc:sldMkLst>
        <pc:picChg chg="add mod">
          <ac:chgData name="Onno Paap" userId="9381804c-53ef-41f2-8f98-26f143213059" providerId="ADAL" clId="{1F08B256-975B-40C5-982E-C62C91D4C211}" dt="2024-03-25T14:47:16.363" v="248" actId="1076"/>
          <ac:picMkLst>
            <pc:docMk/>
            <pc:sldMk cId="4144275311" sldId="306"/>
            <ac:picMk id="3" creationId="{12D69BBD-533B-329F-4D41-E05A6216D16B}"/>
          </ac:picMkLst>
        </pc:picChg>
        <pc:picChg chg="del">
          <ac:chgData name="Onno Paap" userId="9381804c-53ef-41f2-8f98-26f143213059" providerId="ADAL" clId="{1F08B256-975B-40C5-982E-C62C91D4C211}" dt="2024-03-25T14:47:11.978" v="246" actId="478"/>
          <ac:picMkLst>
            <pc:docMk/>
            <pc:sldMk cId="4144275311" sldId="306"/>
            <ac:picMk id="4" creationId="{F798B45F-E41E-9711-077C-907B9752E830}"/>
          </ac:picMkLst>
        </pc:picChg>
      </pc:sldChg>
      <pc:sldChg chg="addSp delSp modSp mod">
        <pc:chgData name="Onno Paap" userId="9381804c-53ef-41f2-8f98-26f143213059" providerId="ADAL" clId="{1F08B256-975B-40C5-982E-C62C91D4C211}" dt="2024-03-25T14:39:25.401" v="243" actId="166"/>
        <pc:sldMkLst>
          <pc:docMk/>
          <pc:sldMk cId="1964977537" sldId="307"/>
        </pc:sldMkLst>
        <pc:spChg chg="mod ord">
          <ac:chgData name="Onno Paap" userId="9381804c-53ef-41f2-8f98-26f143213059" providerId="ADAL" clId="{1F08B256-975B-40C5-982E-C62C91D4C211}" dt="2024-03-25T14:39:25.401" v="243" actId="166"/>
          <ac:spMkLst>
            <pc:docMk/>
            <pc:sldMk cId="1964977537" sldId="307"/>
            <ac:spMk id="5" creationId="{00000000-0000-0000-0000-000000000000}"/>
          </ac:spMkLst>
        </pc:spChg>
        <pc:picChg chg="del">
          <ac:chgData name="Onno Paap" userId="9381804c-53ef-41f2-8f98-26f143213059" providerId="ADAL" clId="{1F08B256-975B-40C5-982E-C62C91D4C211}" dt="2024-03-25T14:38:35.893" v="237" actId="478"/>
          <ac:picMkLst>
            <pc:docMk/>
            <pc:sldMk cId="1964977537" sldId="307"/>
            <ac:picMk id="3" creationId="{DA91C29A-1FAA-5A0C-0804-AF2765806760}"/>
          </ac:picMkLst>
        </pc:picChg>
        <pc:picChg chg="add mod">
          <ac:chgData name="Onno Paap" userId="9381804c-53ef-41f2-8f98-26f143213059" providerId="ADAL" clId="{1F08B256-975B-40C5-982E-C62C91D4C211}" dt="2024-03-25T14:38:44.818" v="239" actId="1076"/>
          <ac:picMkLst>
            <pc:docMk/>
            <pc:sldMk cId="1964977537" sldId="307"/>
            <ac:picMk id="4" creationId="{98374EB6-A064-ADD9-A1A6-260A6C20AFD6}"/>
          </ac:picMkLst>
        </pc:picChg>
      </pc:sldChg>
      <pc:sldChg chg="addSp delSp modSp mod">
        <pc:chgData name="Onno Paap" userId="9381804c-53ef-41f2-8f98-26f143213059" providerId="ADAL" clId="{1F08B256-975B-40C5-982E-C62C91D4C211}" dt="2024-03-27T11:25:47.691" v="437" actId="1076"/>
        <pc:sldMkLst>
          <pc:docMk/>
          <pc:sldMk cId="3817170165" sldId="328"/>
        </pc:sldMkLst>
        <pc:picChg chg="add mod ord">
          <ac:chgData name="Onno Paap" userId="9381804c-53ef-41f2-8f98-26f143213059" providerId="ADAL" clId="{1F08B256-975B-40C5-982E-C62C91D4C211}" dt="2024-03-27T11:25:47.691" v="437" actId="1076"/>
          <ac:picMkLst>
            <pc:docMk/>
            <pc:sldMk cId="3817170165" sldId="328"/>
            <ac:picMk id="4" creationId="{E0A8A4E2-702C-34E9-78A4-8D6AF2E98F9C}"/>
          </ac:picMkLst>
        </pc:picChg>
        <pc:picChg chg="del">
          <ac:chgData name="Onno Paap" userId="9381804c-53ef-41f2-8f98-26f143213059" providerId="ADAL" clId="{1F08B256-975B-40C5-982E-C62C91D4C211}" dt="2024-03-27T11:25:00.851" v="434" actId="478"/>
          <ac:picMkLst>
            <pc:docMk/>
            <pc:sldMk cId="3817170165" sldId="328"/>
            <ac:picMk id="5" creationId="{B1DE51F0-A54B-264A-6D0E-C4228B75E1F5}"/>
          </ac:picMkLst>
        </pc:picChg>
      </pc:sldChg>
      <pc:sldChg chg="addSp delSp mod">
        <pc:chgData name="Onno Paap" userId="9381804c-53ef-41f2-8f98-26f143213059" providerId="ADAL" clId="{1F08B256-975B-40C5-982E-C62C91D4C211}" dt="2024-03-27T11:06:46.543" v="433" actId="22"/>
        <pc:sldMkLst>
          <pc:docMk/>
          <pc:sldMk cId="3396353623" sldId="330"/>
        </pc:sldMkLst>
        <pc:picChg chg="del">
          <ac:chgData name="Onno Paap" userId="9381804c-53ef-41f2-8f98-26f143213059" providerId="ADAL" clId="{1F08B256-975B-40C5-982E-C62C91D4C211}" dt="2024-03-27T11:06:45.523" v="432" actId="478"/>
          <ac:picMkLst>
            <pc:docMk/>
            <pc:sldMk cId="3396353623" sldId="330"/>
            <ac:picMk id="4" creationId="{00000000-0000-0000-0000-000000000000}"/>
          </ac:picMkLst>
        </pc:picChg>
        <pc:picChg chg="add">
          <ac:chgData name="Onno Paap" userId="9381804c-53ef-41f2-8f98-26f143213059" providerId="ADAL" clId="{1F08B256-975B-40C5-982E-C62C91D4C211}" dt="2024-03-27T11:06:46.543" v="433" actId="22"/>
          <ac:picMkLst>
            <pc:docMk/>
            <pc:sldMk cId="3396353623" sldId="330"/>
            <ac:picMk id="5" creationId="{59BD3590-E1BA-FBFA-A2B4-87F65E9DBD6A}"/>
          </ac:picMkLst>
        </pc:picChg>
      </pc:sldChg>
      <pc:sldChg chg="addSp delSp mod">
        <pc:chgData name="Onno Paap" userId="9381804c-53ef-41f2-8f98-26f143213059" providerId="ADAL" clId="{1F08B256-975B-40C5-982E-C62C91D4C211}" dt="2024-03-27T11:30:26.693" v="439" actId="22"/>
        <pc:sldMkLst>
          <pc:docMk/>
          <pc:sldMk cId="3340654332" sldId="334"/>
        </pc:sldMkLst>
        <pc:picChg chg="add">
          <ac:chgData name="Onno Paap" userId="9381804c-53ef-41f2-8f98-26f143213059" providerId="ADAL" clId="{1F08B256-975B-40C5-982E-C62C91D4C211}" dt="2024-03-27T11:30:26.693" v="439" actId="22"/>
          <ac:picMkLst>
            <pc:docMk/>
            <pc:sldMk cId="3340654332" sldId="334"/>
            <ac:picMk id="3" creationId="{0FF3BAAB-73C8-DBD2-A813-FA9CE404C2D6}"/>
          </ac:picMkLst>
        </pc:picChg>
        <pc:picChg chg="del">
          <ac:chgData name="Onno Paap" userId="9381804c-53ef-41f2-8f98-26f143213059" providerId="ADAL" clId="{1F08B256-975B-40C5-982E-C62C91D4C211}" dt="2024-03-27T11:30:25.902" v="438" actId="478"/>
          <ac:picMkLst>
            <pc:docMk/>
            <pc:sldMk cId="3340654332" sldId="334"/>
            <ac:picMk id="4" creationId="{00000000-0000-0000-0000-000000000000}"/>
          </ac:picMkLst>
        </pc:picChg>
      </pc:sldChg>
      <pc:sldChg chg="addSp delSp modSp mod">
        <pc:chgData name="Onno Paap" userId="9381804c-53ef-41f2-8f98-26f143213059" providerId="ADAL" clId="{1F08B256-975B-40C5-982E-C62C91D4C211}" dt="2024-03-27T12:42:03.808" v="461" actId="14100"/>
        <pc:sldMkLst>
          <pc:docMk/>
          <pc:sldMk cId="1764706693" sldId="339"/>
        </pc:sldMkLst>
        <pc:picChg chg="add mod ord">
          <ac:chgData name="Onno Paap" userId="9381804c-53ef-41f2-8f98-26f143213059" providerId="ADAL" clId="{1F08B256-975B-40C5-982E-C62C91D4C211}" dt="2024-03-27T12:42:03.808" v="461" actId="14100"/>
          <ac:picMkLst>
            <pc:docMk/>
            <pc:sldMk cId="1764706693" sldId="339"/>
            <ac:picMk id="4" creationId="{28C03516-948A-A5DD-5381-3F7C463042EC}"/>
          </ac:picMkLst>
        </pc:picChg>
        <pc:picChg chg="del">
          <ac:chgData name="Onno Paap" userId="9381804c-53ef-41f2-8f98-26f143213059" providerId="ADAL" clId="{1F08B256-975B-40C5-982E-C62C91D4C211}" dt="2024-03-27T12:41:52.034" v="458" actId="478"/>
          <ac:picMkLst>
            <pc:docMk/>
            <pc:sldMk cId="1764706693" sldId="339"/>
            <ac:picMk id="5" creationId="{2FDB6B8D-FD22-507C-2353-4EB7C2835D0F}"/>
          </ac:picMkLst>
        </pc:picChg>
      </pc:sldChg>
      <pc:sldChg chg="addSp delSp modSp mod">
        <pc:chgData name="Onno Paap" userId="9381804c-53ef-41f2-8f98-26f143213059" providerId="ADAL" clId="{1F08B256-975B-40C5-982E-C62C91D4C211}" dt="2024-03-25T14:50:03.060" v="251" actId="1076"/>
        <pc:sldMkLst>
          <pc:docMk/>
          <pc:sldMk cId="1893092809" sldId="345"/>
        </pc:sldMkLst>
        <pc:picChg chg="add mod">
          <ac:chgData name="Onno Paap" userId="9381804c-53ef-41f2-8f98-26f143213059" providerId="ADAL" clId="{1F08B256-975B-40C5-982E-C62C91D4C211}" dt="2024-03-25T14:50:03.060" v="251" actId="1076"/>
          <ac:picMkLst>
            <pc:docMk/>
            <pc:sldMk cId="1893092809" sldId="345"/>
            <ac:picMk id="3" creationId="{6AF54CCC-8DA9-C48D-EB76-166796E3CA6E}"/>
          </ac:picMkLst>
        </pc:picChg>
        <pc:picChg chg="del">
          <ac:chgData name="Onno Paap" userId="9381804c-53ef-41f2-8f98-26f143213059" providerId="ADAL" clId="{1F08B256-975B-40C5-982E-C62C91D4C211}" dt="2024-03-25T14:49:56.101" v="249" actId="478"/>
          <ac:picMkLst>
            <pc:docMk/>
            <pc:sldMk cId="1893092809" sldId="345"/>
            <ac:picMk id="4" creationId="{E21EB286-3483-FFA2-CC4F-EFD01DCB3A1A}"/>
          </ac:picMkLst>
        </pc:picChg>
      </pc:sldChg>
      <pc:sldChg chg="addSp delSp modSp mod">
        <pc:chgData name="Onno Paap" userId="9381804c-53ef-41f2-8f98-26f143213059" providerId="ADAL" clId="{1F08B256-975B-40C5-982E-C62C91D4C211}" dt="2024-03-27T11:36:45.910" v="449" actId="1076"/>
        <pc:sldMkLst>
          <pc:docMk/>
          <pc:sldMk cId="2728151933" sldId="346"/>
        </pc:sldMkLst>
        <pc:picChg chg="del">
          <ac:chgData name="Onno Paap" userId="9381804c-53ef-41f2-8f98-26f143213059" providerId="ADAL" clId="{1F08B256-975B-40C5-982E-C62C91D4C211}" dt="2024-03-27T11:34:41.012" v="440" actId="478"/>
          <ac:picMkLst>
            <pc:docMk/>
            <pc:sldMk cId="2728151933" sldId="346"/>
            <ac:picMk id="2" creationId="{00000000-0000-0000-0000-000000000000}"/>
          </ac:picMkLst>
        </pc:picChg>
        <pc:picChg chg="add del mod ord">
          <ac:chgData name="Onno Paap" userId="9381804c-53ef-41f2-8f98-26f143213059" providerId="ADAL" clId="{1F08B256-975B-40C5-982E-C62C91D4C211}" dt="2024-03-27T11:36:37.800" v="446" actId="478"/>
          <ac:picMkLst>
            <pc:docMk/>
            <pc:sldMk cId="2728151933" sldId="346"/>
            <ac:picMk id="4" creationId="{B548B201-2174-EC21-AA48-D268F287B20D}"/>
          </ac:picMkLst>
        </pc:picChg>
        <pc:picChg chg="add mod ord">
          <ac:chgData name="Onno Paap" userId="9381804c-53ef-41f2-8f98-26f143213059" providerId="ADAL" clId="{1F08B256-975B-40C5-982E-C62C91D4C211}" dt="2024-03-27T11:36:45.910" v="449" actId="1076"/>
          <ac:picMkLst>
            <pc:docMk/>
            <pc:sldMk cId="2728151933" sldId="346"/>
            <ac:picMk id="7" creationId="{0F594AFF-0D39-49AA-1EFD-E7084CE4BEEF}"/>
          </ac:picMkLst>
        </pc:picChg>
      </pc:sldChg>
      <pc:sldChg chg="addSp delSp modSp mod">
        <pc:chgData name="Onno Paap" userId="9381804c-53ef-41f2-8f98-26f143213059" providerId="ADAL" clId="{1F08B256-975B-40C5-982E-C62C91D4C211}" dt="2024-03-24T11:29:35.732" v="24" actId="14100"/>
        <pc:sldMkLst>
          <pc:docMk/>
          <pc:sldMk cId="4119294023" sldId="349"/>
        </pc:sldMkLst>
        <pc:picChg chg="del">
          <ac:chgData name="Onno Paap" userId="9381804c-53ef-41f2-8f98-26f143213059" providerId="ADAL" clId="{1F08B256-975B-40C5-982E-C62C91D4C211}" dt="2024-03-24T11:29:22.572" v="22" actId="478"/>
          <ac:picMkLst>
            <pc:docMk/>
            <pc:sldMk cId="4119294023" sldId="349"/>
            <ac:picMk id="3" creationId="{5F23A6AA-573A-CAC1-4C79-20C719768B82}"/>
          </ac:picMkLst>
        </pc:picChg>
        <pc:picChg chg="add mod">
          <ac:chgData name="Onno Paap" userId="9381804c-53ef-41f2-8f98-26f143213059" providerId="ADAL" clId="{1F08B256-975B-40C5-982E-C62C91D4C211}" dt="2024-03-24T11:29:35.732" v="24" actId="14100"/>
          <ac:picMkLst>
            <pc:docMk/>
            <pc:sldMk cId="4119294023" sldId="349"/>
            <ac:picMk id="5" creationId="{B0440233-C144-1C11-4450-B2229F0017A4}"/>
          </ac:picMkLst>
        </pc:picChg>
      </pc:sldChg>
      <pc:sldChg chg="addSp delSp modSp mod">
        <pc:chgData name="Onno Paap" userId="9381804c-53ef-41f2-8f98-26f143213059" providerId="ADAL" clId="{1F08B256-975B-40C5-982E-C62C91D4C211}" dt="2024-03-29T13:01:23.726" v="522" actId="1076"/>
        <pc:sldMkLst>
          <pc:docMk/>
          <pc:sldMk cId="4021829328" sldId="353"/>
        </pc:sldMkLst>
        <pc:picChg chg="add mod">
          <ac:chgData name="Onno Paap" userId="9381804c-53ef-41f2-8f98-26f143213059" providerId="ADAL" clId="{1F08B256-975B-40C5-982E-C62C91D4C211}" dt="2024-03-29T13:01:23.726" v="522" actId="1076"/>
          <ac:picMkLst>
            <pc:docMk/>
            <pc:sldMk cId="4021829328" sldId="353"/>
            <ac:picMk id="4" creationId="{166AC50B-6FE3-2C7F-97CA-51D3ADB74BD7}"/>
          </ac:picMkLst>
        </pc:picChg>
        <pc:picChg chg="del">
          <ac:chgData name="Onno Paap" userId="9381804c-53ef-41f2-8f98-26f143213059" providerId="ADAL" clId="{1F08B256-975B-40C5-982E-C62C91D4C211}" dt="2024-03-29T13:00:52.875" v="520" actId="478"/>
          <ac:picMkLst>
            <pc:docMk/>
            <pc:sldMk cId="4021829328" sldId="353"/>
            <ac:picMk id="5" creationId="{D6C7CA6D-AA0D-F223-7875-1680829DA914}"/>
          </ac:picMkLst>
        </pc:picChg>
      </pc:sldChg>
      <pc:sldChg chg="addSp delSp modSp mod">
        <pc:chgData name="Onno Paap" userId="9381804c-53ef-41f2-8f98-26f143213059" providerId="ADAL" clId="{1F08B256-975B-40C5-982E-C62C91D4C211}" dt="2024-03-27T14:36:38.300" v="479" actId="14100"/>
        <pc:sldMkLst>
          <pc:docMk/>
          <pc:sldMk cId="3324438057" sldId="354"/>
        </pc:sldMkLst>
        <pc:spChg chg="mod">
          <ac:chgData name="Onno Paap" userId="9381804c-53ef-41f2-8f98-26f143213059" providerId="ADAL" clId="{1F08B256-975B-40C5-982E-C62C91D4C211}" dt="2024-03-27T14:36:38.300" v="479" actId="14100"/>
          <ac:spMkLst>
            <pc:docMk/>
            <pc:sldMk cId="3324438057" sldId="354"/>
            <ac:spMk id="5" creationId="{6442C71F-DF52-AA3B-226D-ED9BB65027C6}"/>
          </ac:spMkLst>
        </pc:spChg>
        <pc:picChg chg="del">
          <ac:chgData name="Onno Paap" userId="9381804c-53ef-41f2-8f98-26f143213059" providerId="ADAL" clId="{1F08B256-975B-40C5-982E-C62C91D4C211}" dt="2024-03-27T14:36:12.272" v="474" actId="478"/>
          <ac:picMkLst>
            <pc:docMk/>
            <pc:sldMk cId="3324438057" sldId="354"/>
            <ac:picMk id="2" creationId="{7CB35126-6E13-966C-26F1-A43547ADD087}"/>
          </ac:picMkLst>
        </pc:picChg>
        <pc:picChg chg="add mod ord">
          <ac:chgData name="Onno Paap" userId="9381804c-53ef-41f2-8f98-26f143213059" providerId="ADAL" clId="{1F08B256-975B-40C5-982E-C62C91D4C211}" dt="2024-03-27T14:36:28.614" v="477" actId="1076"/>
          <ac:picMkLst>
            <pc:docMk/>
            <pc:sldMk cId="3324438057" sldId="354"/>
            <ac:picMk id="4" creationId="{CEE34D00-3244-4F00-2C06-FFDCED6F5C98}"/>
          </ac:picMkLst>
        </pc:picChg>
      </pc:sldChg>
      <pc:sldChg chg="addSp delSp modSp mod">
        <pc:chgData name="Onno Paap" userId="9381804c-53ef-41f2-8f98-26f143213059" providerId="ADAL" clId="{1F08B256-975B-40C5-982E-C62C91D4C211}" dt="2024-03-27T14:18:00.211" v="473" actId="167"/>
        <pc:sldMkLst>
          <pc:docMk/>
          <pc:sldMk cId="956925733" sldId="356"/>
        </pc:sldMkLst>
        <pc:picChg chg="add ord">
          <ac:chgData name="Onno Paap" userId="9381804c-53ef-41f2-8f98-26f143213059" providerId="ADAL" clId="{1F08B256-975B-40C5-982E-C62C91D4C211}" dt="2024-03-27T14:18:00.211" v="473" actId="167"/>
          <ac:picMkLst>
            <pc:docMk/>
            <pc:sldMk cId="956925733" sldId="356"/>
            <ac:picMk id="3" creationId="{C6507EF8-7C2E-3EB6-1B6F-D5AEBA81D4D5}"/>
          </ac:picMkLst>
        </pc:picChg>
        <pc:picChg chg="del">
          <ac:chgData name="Onno Paap" userId="9381804c-53ef-41f2-8f98-26f143213059" providerId="ADAL" clId="{1F08B256-975B-40C5-982E-C62C91D4C211}" dt="2024-03-27T14:17:55.531" v="471" actId="478"/>
          <ac:picMkLst>
            <pc:docMk/>
            <pc:sldMk cId="956925733" sldId="356"/>
            <ac:picMk id="5" creationId="{639F202F-8019-A331-FDC3-C44C0F213B53}"/>
          </ac:picMkLst>
        </pc:picChg>
      </pc:sldChg>
      <pc:sldChg chg="addSp delSp mod">
        <pc:chgData name="Onno Paap" userId="9381804c-53ef-41f2-8f98-26f143213059" providerId="ADAL" clId="{1F08B256-975B-40C5-982E-C62C91D4C211}" dt="2024-03-25T10:49:22.762" v="113" actId="22"/>
        <pc:sldMkLst>
          <pc:docMk/>
          <pc:sldMk cId="7272577" sldId="361"/>
        </pc:sldMkLst>
        <pc:spChg chg="del">
          <ac:chgData name="Onno Paap" userId="9381804c-53ef-41f2-8f98-26f143213059" providerId="ADAL" clId="{1F08B256-975B-40C5-982E-C62C91D4C211}" dt="2024-03-24T11:45:41.671" v="54" actId="478"/>
          <ac:spMkLst>
            <pc:docMk/>
            <pc:sldMk cId="7272577" sldId="361"/>
            <ac:spMk id="5" creationId="{00000000-0000-0000-0000-000000000000}"/>
          </ac:spMkLst>
        </pc:spChg>
        <pc:picChg chg="del">
          <ac:chgData name="Onno Paap" userId="9381804c-53ef-41f2-8f98-26f143213059" providerId="ADAL" clId="{1F08B256-975B-40C5-982E-C62C91D4C211}" dt="2024-03-25T10:34:17.061" v="92" actId="478"/>
          <ac:picMkLst>
            <pc:docMk/>
            <pc:sldMk cId="7272577" sldId="361"/>
            <ac:picMk id="2" creationId="{00000000-0000-0000-0000-000000000000}"/>
          </ac:picMkLst>
        </pc:picChg>
        <pc:picChg chg="add del">
          <ac:chgData name="Onno Paap" userId="9381804c-53ef-41f2-8f98-26f143213059" providerId="ADAL" clId="{1F08B256-975B-40C5-982E-C62C91D4C211}" dt="2024-03-25T10:49:04.884" v="112" actId="478"/>
          <ac:picMkLst>
            <pc:docMk/>
            <pc:sldMk cId="7272577" sldId="361"/>
            <ac:picMk id="5" creationId="{E33753BA-FEFF-4181-13F1-E6C505507B44}"/>
          </ac:picMkLst>
        </pc:picChg>
        <pc:picChg chg="add">
          <ac:chgData name="Onno Paap" userId="9381804c-53ef-41f2-8f98-26f143213059" providerId="ADAL" clId="{1F08B256-975B-40C5-982E-C62C91D4C211}" dt="2024-03-25T10:49:22.762" v="113" actId="22"/>
          <ac:picMkLst>
            <pc:docMk/>
            <pc:sldMk cId="7272577" sldId="361"/>
            <ac:picMk id="7" creationId="{47EBA7D6-EEBF-E263-168D-D1B4F0A1506D}"/>
          </ac:picMkLst>
        </pc:picChg>
      </pc:sldChg>
      <pc:sldChg chg="del">
        <pc:chgData name="Onno Paap" userId="9381804c-53ef-41f2-8f98-26f143213059" providerId="ADAL" clId="{1F08B256-975B-40C5-982E-C62C91D4C211}" dt="2024-03-25T11:35:01.160" v="125" actId="47"/>
        <pc:sldMkLst>
          <pc:docMk/>
          <pc:sldMk cId="2594747467" sldId="362"/>
        </pc:sldMkLst>
      </pc:sldChg>
      <pc:sldChg chg="addSp delSp modSp mod">
        <pc:chgData name="Onno Paap" userId="9381804c-53ef-41f2-8f98-26f143213059" providerId="ADAL" clId="{1F08B256-975B-40C5-982E-C62C91D4C211}" dt="2024-03-25T10:50:14.317" v="115" actId="22"/>
        <pc:sldMkLst>
          <pc:docMk/>
          <pc:sldMk cId="2916736566" sldId="364"/>
        </pc:sldMkLst>
        <pc:spChg chg="del">
          <ac:chgData name="Onno Paap" userId="9381804c-53ef-41f2-8f98-26f143213059" providerId="ADAL" clId="{1F08B256-975B-40C5-982E-C62C91D4C211}" dt="2024-03-24T15:00:10.568" v="73" actId="478"/>
          <ac:spMkLst>
            <pc:docMk/>
            <pc:sldMk cId="2916736566" sldId="364"/>
            <ac:spMk id="2" creationId="{44D692BD-8064-473F-92EF-48548D7E5080}"/>
          </ac:spMkLst>
        </pc:spChg>
        <pc:spChg chg="del mod">
          <ac:chgData name="Onno Paap" userId="9381804c-53ef-41f2-8f98-26f143213059" providerId="ADAL" clId="{1F08B256-975B-40C5-982E-C62C91D4C211}" dt="2024-03-24T15:00:07.128" v="72" actId="478"/>
          <ac:spMkLst>
            <pc:docMk/>
            <pc:sldMk cId="2916736566" sldId="364"/>
            <ac:spMk id="5" creationId="{00000000-0000-0000-0000-000000000000}"/>
          </ac:spMkLst>
        </pc:spChg>
        <pc:spChg chg="del">
          <ac:chgData name="Onno Paap" userId="9381804c-53ef-41f2-8f98-26f143213059" providerId="ADAL" clId="{1F08B256-975B-40C5-982E-C62C91D4C211}" dt="2024-03-24T15:00:14.599" v="74" actId="478"/>
          <ac:spMkLst>
            <pc:docMk/>
            <pc:sldMk cId="2916736566" sldId="364"/>
            <ac:spMk id="6" creationId="{9E17421B-6A7F-41D7-BFC4-33DEEC63868C}"/>
          </ac:spMkLst>
        </pc:spChg>
        <pc:picChg chg="del">
          <ac:chgData name="Onno Paap" userId="9381804c-53ef-41f2-8f98-26f143213059" providerId="ADAL" clId="{1F08B256-975B-40C5-982E-C62C91D4C211}" dt="2024-03-24T15:00:02.424" v="70" actId="478"/>
          <ac:picMkLst>
            <pc:docMk/>
            <pc:sldMk cId="2916736566" sldId="364"/>
            <ac:picMk id="3" creationId="{00000000-0000-0000-0000-000000000000}"/>
          </ac:picMkLst>
        </pc:picChg>
        <pc:picChg chg="add">
          <ac:chgData name="Onno Paap" userId="9381804c-53ef-41f2-8f98-26f143213059" providerId="ADAL" clId="{1F08B256-975B-40C5-982E-C62C91D4C211}" dt="2024-03-25T10:50:14.317" v="115" actId="22"/>
          <ac:picMkLst>
            <pc:docMk/>
            <pc:sldMk cId="2916736566" sldId="364"/>
            <ac:picMk id="3" creationId="{89D67AF1-1AF3-28B4-5B9E-043E712BC350}"/>
          </ac:picMkLst>
        </pc:picChg>
        <pc:picChg chg="add del">
          <ac:chgData name="Onno Paap" userId="9381804c-53ef-41f2-8f98-26f143213059" providerId="ADAL" clId="{1F08B256-975B-40C5-982E-C62C91D4C211}" dt="2024-03-25T10:49:53.655" v="114" actId="478"/>
          <ac:picMkLst>
            <pc:docMk/>
            <pc:sldMk cId="2916736566" sldId="364"/>
            <ac:picMk id="8" creationId="{BDE2C7FD-2E37-2E79-9F1F-AF003EA6BE0B}"/>
          </ac:picMkLst>
        </pc:picChg>
      </pc:sldChg>
      <pc:sldChg chg="addSp delSp mod">
        <pc:chgData name="Onno Paap" userId="9381804c-53ef-41f2-8f98-26f143213059" providerId="ADAL" clId="{1F08B256-975B-40C5-982E-C62C91D4C211}" dt="2024-03-25T12:40:42.576" v="185" actId="22"/>
        <pc:sldMkLst>
          <pc:docMk/>
          <pc:sldMk cId="2994127117" sldId="365"/>
        </pc:sldMkLst>
        <pc:spChg chg="del">
          <ac:chgData name="Onno Paap" userId="9381804c-53ef-41f2-8f98-26f143213059" providerId="ADAL" clId="{1F08B256-975B-40C5-982E-C62C91D4C211}" dt="2024-03-25T12:40:24.458" v="184" actId="478"/>
          <ac:spMkLst>
            <pc:docMk/>
            <pc:sldMk cId="2994127117" sldId="365"/>
            <ac:spMk id="5" creationId="{00000000-0000-0000-0000-000000000000}"/>
          </ac:spMkLst>
        </pc:spChg>
        <pc:picChg chg="del">
          <ac:chgData name="Onno Paap" userId="9381804c-53ef-41f2-8f98-26f143213059" providerId="ADAL" clId="{1F08B256-975B-40C5-982E-C62C91D4C211}" dt="2024-03-25T12:40:20.328" v="183" actId="478"/>
          <ac:picMkLst>
            <pc:docMk/>
            <pc:sldMk cId="2994127117" sldId="365"/>
            <ac:picMk id="3" creationId="{00000000-0000-0000-0000-000000000000}"/>
          </ac:picMkLst>
        </pc:picChg>
        <pc:picChg chg="add">
          <ac:chgData name="Onno Paap" userId="9381804c-53ef-41f2-8f98-26f143213059" providerId="ADAL" clId="{1F08B256-975B-40C5-982E-C62C91D4C211}" dt="2024-03-25T12:40:42.576" v="185" actId="22"/>
          <ac:picMkLst>
            <pc:docMk/>
            <pc:sldMk cId="2994127117" sldId="365"/>
            <ac:picMk id="6" creationId="{8D7D7BF8-DB89-8B4C-8884-33F0C1448107}"/>
          </ac:picMkLst>
        </pc:picChg>
      </pc:sldChg>
      <pc:sldChg chg="addSp delSp del mod">
        <pc:chgData name="Onno Paap" userId="9381804c-53ef-41f2-8f98-26f143213059" providerId="ADAL" clId="{1F08B256-975B-40C5-982E-C62C91D4C211}" dt="2024-03-24T15:08:55.984" v="85" actId="47"/>
        <pc:sldMkLst>
          <pc:docMk/>
          <pc:sldMk cId="797291951" sldId="366"/>
        </pc:sldMkLst>
        <pc:picChg chg="del">
          <ac:chgData name="Onno Paap" userId="9381804c-53ef-41f2-8f98-26f143213059" providerId="ADAL" clId="{1F08B256-975B-40C5-982E-C62C91D4C211}" dt="2024-03-24T15:07:46.063" v="83" actId="478"/>
          <ac:picMkLst>
            <pc:docMk/>
            <pc:sldMk cId="797291951" sldId="366"/>
            <ac:picMk id="3" creationId="{00000000-0000-0000-0000-000000000000}"/>
          </ac:picMkLst>
        </pc:picChg>
        <pc:picChg chg="add">
          <ac:chgData name="Onno Paap" userId="9381804c-53ef-41f2-8f98-26f143213059" providerId="ADAL" clId="{1F08B256-975B-40C5-982E-C62C91D4C211}" dt="2024-03-24T15:07:46.863" v="84" actId="22"/>
          <ac:picMkLst>
            <pc:docMk/>
            <pc:sldMk cId="797291951" sldId="366"/>
            <ac:picMk id="6" creationId="{2D4F5194-BBE3-2409-9511-5F82305D3CF0}"/>
          </ac:picMkLst>
        </pc:picChg>
      </pc:sldChg>
      <pc:sldChg chg="addSp delSp mod">
        <pc:chgData name="Onno Paap" userId="9381804c-53ef-41f2-8f98-26f143213059" providerId="ADAL" clId="{1F08B256-975B-40C5-982E-C62C91D4C211}" dt="2024-03-25T12:41:44.054" v="188" actId="22"/>
        <pc:sldMkLst>
          <pc:docMk/>
          <pc:sldMk cId="1883652841" sldId="367"/>
        </pc:sldMkLst>
        <pc:spChg chg="del">
          <ac:chgData name="Onno Paap" userId="9381804c-53ef-41f2-8f98-26f143213059" providerId="ADAL" clId="{1F08B256-975B-40C5-982E-C62C91D4C211}" dt="2024-03-25T12:41:29.589" v="187" actId="478"/>
          <ac:spMkLst>
            <pc:docMk/>
            <pc:sldMk cId="1883652841" sldId="367"/>
            <ac:spMk id="5" creationId="{00000000-0000-0000-0000-000000000000}"/>
          </ac:spMkLst>
        </pc:spChg>
        <pc:picChg chg="del">
          <ac:chgData name="Onno Paap" userId="9381804c-53ef-41f2-8f98-26f143213059" providerId="ADAL" clId="{1F08B256-975B-40C5-982E-C62C91D4C211}" dt="2024-03-25T12:41:26.289" v="186" actId="478"/>
          <ac:picMkLst>
            <pc:docMk/>
            <pc:sldMk cId="1883652841" sldId="367"/>
            <ac:picMk id="3" creationId="{00000000-0000-0000-0000-000000000000}"/>
          </ac:picMkLst>
        </pc:picChg>
        <pc:picChg chg="add">
          <ac:chgData name="Onno Paap" userId="9381804c-53ef-41f2-8f98-26f143213059" providerId="ADAL" clId="{1F08B256-975B-40C5-982E-C62C91D4C211}" dt="2024-03-25T12:41:44.054" v="188" actId="22"/>
          <ac:picMkLst>
            <pc:docMk/>
            <pc:sldMk cId="1883652841" sldId="367"/>
            <ac:picMk id="6" creationId="{93D5C286-EFF6-7745-37FC-D5BCCC9E6B4F}"/>
          </ac:picMkLst>
        </pc:picChg>
      </pc:sldChg>
      <pc:sldChg chg="del">
        <pc:chgData name="Onno Paap" userId="9381804c-53ef-41f2-8f98-26f143213059" providerId="ADAL" clId="{1F08B256-975B-40C5-982E-C62C91D4C211}" dt="2024-03-25T12:44:31.885" v="201" actId="47"/>
        <pc:sldMkLst>
          <pc:docMk/>
          <pc:sldMk cId="3423823828" sldId="368"/>
        </pc:sldMkLst>
      </pc:sldChg>
      <pc:sldChg chg="addSp delSp modSp mod">
        <pc:chgData name="Onno Paap" userId="9381804c-53ef-41f2-8f98-26f143213059" providerId="ADAL" clId="{1F08B256-975B-40C5-982E-C62C91D4C211}" dt="2024-03-24T11:42:59.487" v="49" actId="166"/>
        <pc:sldMkLst>
          <pc:docMk/>
          <pc:sldMk cId="4172852715" sldId="369"/>
        </pc:sldMkLst>
        <pc:spChg chg="ord">
          <ac:chgData name="Onno Paap" userId="9381804c-53ef-41f2-8f98-26f143213059" providerId="ADAL" clId="{1F08B256-975B-40C5-982E-C62C91D4C211}" dt="2024-03-24T11:42:59.487" v="49" actId="166"/>
          <ac:spMkLst>
            <pc:docMk/>
            <pc:sldMk cId="4172852715" sldId="369"/>
            <ac:spMk id="4" creationId="{00000000-0000-0000-0000-000000000000}"/>
          </ac:spMkLst>
        </pc:spChg>
        <pc:picChg chg="del">
          <ac:chgData name="Onno Paap" userId="9381804c-53ef-41f2-8f98-26f143213059" providerId="ADAL" clId="{1F08B256-975B-40C5-982E-C62C91D4C211}" dt="2024-03-24T11:42:50.017" v="47" actId="478"/>
          <ac:picMkLst>
            <pc:docMk/>
            <pc:sldMk cId="4172852715" sldId="369"/>
            <ac:picMk id="2" creationId="{00000000-0000-0000-0000-000000000000}"/>
          </ac:picMkLst>
        </pc:picChg>
        <pc:picChg chg="add">
          <ac:chgData name="Onno Paap" userId="9381804c-53ef-41f2-8f98-26f143213059" providerId="ADAL" clId="{1F08B256-975B-40C5-982E-C62C91D4C211}" dt="2024-03-24T11:42:52.347" v="48" actId="22"/>
          <ac:picMkLst>
            <pc:docMk/>
            <pc:sldMk cId="4172852715" sldId="369"/>
            <ac:picMk id="5" creationId="{4B5CE06E-7320-5534-1B35-637C0C35E37F}"/>
          </ac:picMkLst>
        </pc:picChg>
      </pc:sldChg>
      <pc:sldChg chg="addSp delSp modSp mod">
        <pc:chgData name="Onno Paap" userId="9381804c-53ef-41f2-8f98-26f143213059" providerId="ADAL" clId="{1F08B256-975B-40C5-982E-C62C91D4C211}" dt="2024-03-25T10:38:51.868" v="111" actId="166"/>
        <pc:sldMkLst>
          <pc:docMk/>
          <pc:sldMk cId="637449956" sldId="370"/>
        </pc:sldMkLst>
        <pc:spChg chg="ord">
          <ac:chgData name="Onno Paap" userId="9381804c-53ef-41f2-8f98-26f143213059" providerId="ADAL" clId="{1F08B256-975B-40C5-982E-C62C91D4C211}" dt="2024-03-25T10:38:51.868" v="111" actId="166"/>
          <ac:spMkLst>
            <pc:docMk/>
            <pc:sldMk cId="637449956" sldId="370"/>
            <ac:spMk id="4" creationId="{00000000-0000-0000-0000-000000000000}"/>
          </ac:spMkLst>
        </pc:spChg>
        <pc:picChg chg="del">
          <ac:chgData name="Onno Paap" userId="9381804c-53ef-41f2-8f98-26f143213059" providerId="ADAL" clId="{1F08B256-975B-40C5-982E-C62C91D4C211}" dt="2024-03-25T10:38:40.336" v="109" actId="478"/>
          <ac:picMkLst>
            <pc:docMk/>
            <pc:sldMk cId="637449956" sldId="370"/>
            <ac:picMk id="2" creationId="{00000000-0000-0000-0000-000000000000}"/>
          </ac:picMkLst>
        </pc:picChg>
        <pc:picChg chg="add">
          <ac:chgData name="Onno Paap" userId="9381804c-53ef-41f2-8f98-26f143213059" providerId="ADAL" clId="{1F08B256-975B-40C5-982E-C62C91D4C211}" dt="2024-03-25T10:38:41.377" v="110" actId="22"/>
          <ac:picMkLst>
            <pc:docMk/>
            <pc:sldMk cId="637449956" sldId="370"/>
            <ac:picMk id="5" creationId="{D9ECD802-1031-081A-8A4C-C26E894F713C}"/>
          </ac:picMkLst>
        </pc:picChg>
      </pc:sldChg>
      <pc:sldChg chg="addSp delSp mod">
        <pc:chgData name="Onno Paap" userId="9381804c-53ef-41f2-8f98-26f143213059" providerId="ADAL" clId="{1F08B256-975B-40C5-982E-C62C91D4C211}" dt="2024-03-25T10:51:43.725" v="119" actId="22"/>
        <pc:sldMkLst>
          <pc:docMk/>
          <pc:sldMk cId="453450956" sldId="371"/>
        </pc:sldMkLst>
        <pc:spChg chg="del">
          <ac:chgData name="Onno Paap" userId="9381804c-53ef-41f2-8f98-26f143213059" providerId="ADAL" clId="{1F08B256-975B-40C5-982E-C62C91D4C211}" dt="2024-03-24T15:01:27.925" v="78" actId="478"/>
          <ac:spMkLst>
            <pc:docMk/>
            <pc:sldMk cId="453450956" sldId="371"/>
            <ac:spMk id="5" creationId="{00000000-0000-0000-0000-000000000000}"/>
          </ac:spMkLst>
        </pc:spChg>
        <pc:picChg chg="add del">
          <ac:chgData name="Onno Paap" userId="9381804c-53ef-41f2-8f98-26f143213059" providerId="ADAL" clId="{1F08B256-975B-40C5-982E-C62C91D4C211}" dt="2024-03-25T10:51:16.920" v="116" actId="478"/>
          <ac:picMkLst>
            <pc:docMk/>
            <pc:sldMk cId="453450956" sldId="371"/>
            <ac:picMk id="3" creationId="{F3E8CEE2-CCED-8A78-4086-6C0BA180600B}"/>
          </ac:picMkLst>
        </pc:picChg>
        <pc:picChg chg="add del">
          <ac:chgData name="Onno Paap" userId="9381804c-53ef-41f2-8f98-26f143213059" providerId="ADAL" clId="{1F08B256-975B-40C5-982E-C62C91D4C211}" dt="2024-03-25T10:51:43.005" v="118" actId="478"/>
          <ac:picMkLst>
            <pc:docMk/>
            <pc:sldMk cId="453450956" sldId="371"/>
            <ac:picMk id="5" creationId="{96724CAB-AD04-B8A5-1E94-6E6941F3D246}"/>
          </ac:picMkLst>
        </pc:picChg>
        <pc:picChg chg="add">
          <ac:chgData name="Onno Paap" userId="9381804c-53ef-41f2-8f98-26f143213059" providerId="ADAL" clId="{1F08B256-975B-40C5-982E-C62C91D4C211}" dt="2024-03-25T10:51:43.725" v="119" actId="22"/>
          <ac:picMkLst>
            <pc:docMk/>
            <pc:sldMk cId="453450956" sldId="371"/>
            <ac:picMk id="7" creationId="{EA2BB13D-5578-9314-40DC-D0E48B434BBF}"/>
          </ac:picMkLst>
        </pc:picChg>
        <pc:picChg chg="del">
          <ac:chgData name="Onno Paap" userId="9381804c-53ef-41f2-8f98-26f143213059" providerId="ADAL" clId="{1F08B256-975B-40C5-982E-C62C91D4C211}" dt="2024-03-24T15:01:22.485" v="76" actId="478"/>
          <ac:picMkLst>
            <pc:docMk/>
            <pc:sldMk cId="453450956" sldId="371"/>
            <ac:picMk id="8" creationId="{BCA4C21C-2697-6793-C363-F88F06287A57}"/>
          </ac:picMkLst>
        </pc:picChg>
      </pc:sldChg>
      <pc:sldChg chg="addSp delSp modSp mod">
        <pc:chgData name="Onno Paap" userId="9381804c-53ef-41f2-8f98-26f143213059" providerId="ADAL" clId="{1F08B256-975B-40C5-982E-C62C91D4C211}" dt="2024-03-26T13:37:13.635" v="415" actId="22"/>
        <pc:sldMkLst>
          <pc:docMk/>
          <pc:sldMk cId="2653954760" sldId="372"/>
        </pc:sldMkLst>
        <pc:spChg chg="ord">
          <ac:chgData name="Onno Paap" userId="9381804c-53ef-41f2-8f98-26f143213059" providerId="ADAL" clId="{1F08B256-975B-40C5-982E-C62C91D4C211}" dt="2024-03-24T14:10:52.198" v="69" actId="166"/>
          <ac:spMkLst>
            <pc:docMk/>
            <pc:sldMk cId="2653954760" sldId="372"/>
            <ac:spMk id="4" creationId="{00000000-0000-0000-0000-000000000000}"/>
          </ac:spMkLst>
        </pc:spChg>
        <pc:spChg chg="del">
          <ac:chgData name="Onno Paap" userId="9381804c-53ef-41f2-8f98-26f143213059" providerId="ADAL" clId="{1F08B256-975B-40C5-982E-C62C91D4C211}" dt="2024-03-24T14:10:26.670" v="65" actId="478"/>
          <ac:spMkLst>
            <pc:docMk/>
            <pc:sldMk cId="2653954760" sldId="372"/>
            <ac:spMk id="5" creationId="{00000000-0000-0000-0000-000000000000}"/>
          </ac:spMkLst>
        </pc:spChg>
        <pc:spChg chg="del">
          <ac:chgData name="Onno Paap" userId="9381804c-53ef-41f2-8f98-26f143213059" providerId="ADAL" clId="{1F08B256-975B-40C5-982E-C62C91D4C211}" dt="2024-03-24T14:10:24.414" v="64" actId="478"/>
          <ac:spMkLst>
            <pc:docMk/>
            <pc:sldMk cId="2653954760" sldId="372"/>
            <ac:spMk id="7" creationId="{AF4B16CC-CB9F-4DCE-B20F-3993FE2BE010}"/>
          </ac:spMkLst>
        </pc:spChg>
        <pc:picChg chg="del">
          <ac:chgData name="Onno Paap" userId="9381804c-53ef-41f2-8f98-26f143213059" providerId="ADAL" clId="{1F08B256-975B-40C5-982E-C62C91D4C211}" dt="2024-03-24T14:10:21.507" v="63" actId="478"/>
          <ac:picMkLst>
            <pc:docMk/>
            <pc:sldMk cId="2653954760" sldId="372"/>
            <ac:picMk id="2" creationId="{00000000-0000-0000-0000-000000000000}"/>
          </ac:picMkLst>
        </pc:picChg>
        <pc:picChg chg="add del">
          <ac:chgData name="Onno Paap" userId="9381804c-53ef-41f2-8f98-26f143213059" providerId="ADAL" clId="{1F08B256-975B-40C5-982E-C62C91D4C211}" dt="2024-03-26T13:37:12.695" v="414" actId="478"/>
          <ac:picMkLst>
            <pc:docMk/>
            <pc:sldMk cId="2653954760" sldId="372"/>
            <ac:picMk id="5" creationId="{BEBA3FB7-5DB4-F9BF-B224-A45E8302A1BC}"/>
          </ac:picMkLst>
        </pc:picChg>
        <pc:picChg chg="add">
          <ac:chgData name="Onno Paap" userId="9381804c-53ef-41f2-8f98-26f143213059" providerId="ADAL" clId="{1F08B256-975B-40C5-982E-C62C91D4C211}" dt="2024-03-26T13:37:13.635" v="415" actId="22"/>
          <ac:picMkLst>
            <pc:docMk/>
            <pc:sldMk cId="2653954760" sldId="372"/>
            <ac:picMk id="6" creationId="{BAA41B25-241E-8175-4006-848C269AFC79}"/>
          </ac:picMkLst>
        </pc:picChg>
        <pc:picChg chg="add del mod">
          <ac:chgData name="Onno Paap" userId="9381804c-53ef-41f2-8f98-26f143213059" providerId="ADAL" clId="{1F08B256-975B-40C5-982E-C62C91D4C211}" dt="2024-03-24T15:01:51.485" v="79" actId="478"/>
          <ac:picMkLst>
            <pc:docMk/>
            <pc:sldMk cId="2653954760" sldId="372"/>
            <ac:picMk id="8" creationId="{CCE4C57E-3069-BFC7-32B8-48D3E0D43732}"/>
          </ac:picMkLst>
        </pc:picChg>
        <pc:picChg chg="add del mod">
          <ac:chgData name="Onno Paap" userId="9381804c-53ef-41f2-8f98-26f143213059" providerId="ADAL" clId="{1F08B256-975B-40C5-982E-C62C91D4C211}" dt="2024-03-25T10:52:13.715" v="120" actId="478"/>
          <ac:picMkLst>
            <pc:docMk/>
            <pc:sldMk cId="2653954760" sldId="372"/>
            <ac:picMk id="10" creationId="{EF4AAD4A-DDBD-D53D-1B43-DB556F80D19C}"/>
          </ac:picMkLst>
        </pc:picChg>
      </pc:sldChg>
      <pc:sldChg chg="delSp del mod">
        <pc:chgData name="Onno Paap" userId="9381804c-53ef-41f2-8f98-26f143213059" providerId="ADAL" clId="{1F08B256-975B-40C5-982E-C62C91D4C211}" dt="2024-03-25T12:48:33.760" v="217" actId="47"/>
        <pc:sldMkLst>
          <pc:docMk/>
          <pc:sldMk cId="692820666" sldId="373"/>
        </pc:sldMkLst>
        <pc:spChg chg="del">
          <ac:chgData name="Onno Paap" userId="9381804c-53ef-41f2-8f98-26f143213059" providerId="ADAL" clId="{1F08B256-975B-40C5-982E-C62C91D4C211}" dt="2024-03-24T15:25:59.313" v="89" actId="478"/>
          <ac:spMkLst>
            <pc:docMk/>
            <pc:sldMk cId="692820666" sldId="373"/>
            <ac:spMk id="4" creationId="{00000000-0000-0000-0000-000000000000}"/>
          </ac:spMkLst>
        </pc:spChg>
        <pc:spChg chg="del">
          <ac:chgData name="Onno Paap" userId="9381804c-53ef-41f2-8f98-26f143213059" providerId="ADAL" clId="{1F08B256-975B-40C5-982E-C62C91D4C211}" dt="2024-03-24T15:25:55.812" v="88" actId="478"/>
          <ac:spMkLst>
            <pc:docMk/>
            <pc:sldMk cId="692820666" sldId="373"/>
            <ac:spMk id="5" creationId="{00000000-0000-0000-0000-000000000000}"/>
          </ac:spMkLst>
        </pc:spChg>
        <pc:picChg chg="del">
          <ac:chgData name="Onno Paap" userId="9381804c-53ef-41f2-8f98-26f143213059" providerId="ADAL" clId="{1F08B256-975B-40C5-982E-C62C91D4C211}" dt="2024-03-24T15:25:52.001" v="87" actId="478"/>
          <ac:picMkLst>
            <pc:docMk/>
            <pc:sldMk cId="692820666" sldId="373"/>
            <ac:picMk id="2" creationId="{00000000-0000-0000-0000-000000000000}"/>
          </ac:picMkLst>
        </pc:picChg>
      </pc:sldChg>
      <pc:sldChg chg="del">
        <pc:chgData name="Onno Paap" userId="9381804c-53ef-41f2-8f98-26f143213059" providerId="ADAL" clId="{1F08B256-975B-40C5-982E-C62C91D4C211}" dt="2024-03-24T15:26:19.944" v="90" actId="47"/>
        <pc:sldMkLst>
          <pc:docMk/>
          <pc:sldMk cId="3165450106" sldId="374"/>
        </pc:sldMkLst>
      </pc:sldChg>
      <pc:sldChg chg="addSp delSp mod">
        <pc:chgData name="Onno Paap" userId="9381804c-53ef-41f2-8f98-26f143213059" providerId="ADAL" clId="{1F08B256-975B-40C5-982E-C62C91D4C211}" dt="2024-03-25T11:32:18.700" v="124" actId="22"/>
        <pc:sldMkLst>
          <pc:docMk/>
          <pc:sldMk cId="2014026484" sldId="375"/>
        </pc:sldMkLst>
        <pc:spChg chg="del">
          <ac:chgData name="Onno Paap" userId="9381804c-53ef-41f2-8f98-26f143213059" providerId="ADAL" clId="{1F08B256-975B-40C5-982E-C62C91D4C211}" dt="2024-03-25T11:32:17.560" v="123" actId="478"/>
          <ac:spMkLst>
            <pc:docMk/>
            <pc:sldMk cId="2014026484" sldId="375"/>
            <ac:spMk id="5" creationId="{00000000-0000-0000-0000-000000000000}"/>
          </ac:spMkLst>
        </pc:spChg>
        <pc:picChg chg="del">
          <ac:chgData name="Onno Paap" userId="9381804c-53ef-41f2-8f98-26f143213059" providerId="ADAL" clId="{1F08B256-975B-40C5-982E-C62C91D4C211}" dt="2024-03-25T11:32:14.730" v="122" actId="478"/>
          <ac:picMkLst>
            <pc:docMk/>
            <pc:sldMk cId="2014026484" sldId="375"/>
            <ac:picMk id="2" creationId="{00000000-0000-0000-0000-000000000000}"/>
          </ac:picMkLst>
        </pc:picChg>
        <pc:picChg chg="add">
          <ac:chgData name="Onno Paap" userId="9381804c-53ef-41f2-8f98-26f143213059" providerId="ADAL" clId="{1F08B256-975B-40C5-982E-C62C91D4C211}" dt="2024-03-25T11:32:18.700" v="124" actId="22"/>
          <ac:picMkLst>
            <pc:docMk/>
            <pc:sldMk cId="2014026484" sldId="375"/>
            <ac:picMk id="6" creationId="{111B7C36-21AA-2EC8-7CD8-3A6BBA42D9BB}"/>
          </ac:picMkLst>
        </pc:picChg>
      </pc:sldChg>
      <pc:sldChg chg="addSp delSp del mod ord">
        <pc:chgData name="Onno Paap" userId="9381804c-53ef-41f2-8f98-26f143213059" providerId="ADAL" clId="{1F08B256-975B-40C5-982E-C62C91D4C211}" dt="2024-03-25T12:04:45.157" v="181" actId="47"/>
        <pc:sldMkLst>
          <pc:docMk/>
          <pc:sldMk cId="1676202363" sldId="376"/>
        </pc:sldMkLst>
        <pc:spChg chg="del">
          <ac:chgData name="Onno Paap" userId="9381804c-53ef-41f2-8f98-26f143213059" providerId="ADAL" clId="{1F08B256-975B-40C5-982E-C62C91D4C211}" dt="2024-03-25T11:36:05.664" v="128" actId="478"/>
          <ac:spMkLst>
            <pc:docMk/>
            <pc:sldMk cId="1676202363" sldId="376"/>
            <ac:spMk id="5" creationId="{00000000-0000-0000-0000-000000000000}"/>
          </ac:spMkLst>
        </pc:spChg>
        <pc:picChg chg="del">
          <ac:chgData name="Onno Paap" userId="9381804c-53ef-41f2-8f98-26f143213059" providerId="ADAL" clId="{1F08B256-975B-40C5-982E-C62C91D4C211}" dt="2024-03-25T11:36:02.093" v="127" actId="478"/>
          <ac:picMkLst>
            <pc:docMk/>
            <pc:sldMk cId="1676202363" sldId="376"/>
            <ac:picMk id="2" creationId="{00000000-0000-0000-0000-000000000000}"/>
          </ac:picMkLst>
        </pc:picChg>
        <pc:picChg chg="add">
          <ac:chgData name="Onno Paap" userId="9381804c-53ef-41f2-8f98-26f143213059" providerId="ADAL" clId="{1F08B256-975B-40C5-982E-C62C91D4C211}" dt="2024-03-25T11:36:06.695" v="129" actId="22"/>
          <ac:picMkLst>
            <pc:docMk/>
            <pc:sldMk cId="1676202363" sldId="376"/>
            <ac:picMk id="6" creationId="{D266801F-D471-5A26-9B18-8D1E42E0FE4E}"/>
          </ac:picMkLst>
        </pc:picChg>
      </pc:sldChg>
      <pc:sldChg chg="addSp delSp modSp mod">
        <pc:chgData name="Onno Paap" userId="9381804c-53ef-41f2-8f98-26f143213059" providerId="ADAL" clId="{1F08B256-975B-40C5-982E-C62C91D4C211}" dt="2024-03-25T12:43:03.157" v="194" actId="1076"/>
        <pc:sldMkLst>
          <pc:docMk/>
          <pc:sldMk cId="831728497" sldId="377"/>
        </pc:sldMkLst>
        <pc:spChg chg="del">
          <ac:chgData name="Onno Paap" userId="9381804c-53ef-41f2-8f98-26f143213059" providerId="ADAL" clId="{1F08B256-975B-40C5-982E-C62C91D4C211}" dt="2024-03-25T12:42:41.415" v="190" actId="478"/>
          <ac:spMkLst>
            <pc:docMk/>
            <pc:sldMk cId="831728497" sldId="377"/>
            <ac:spMk id="5" creationId="{00000000-0000-0000-0000-000000000000}"/>
          </ac:spMkLst>
        </pc:spChg>
        <pc:picChg chg="del">
          <ac:chgData name="Onno Paap" userId="9381804c-53ef-41f2-8f98-26f143213059" providerId="ADAL" clId="{1F08B256-975B-40C5-982E-C62C91D4C211}" dt="2024-03-25T12:42:37.819" v="189" actId="478"/>
          <ac:picMkLst>
            <pc:docMk/>
            <pc:sldMk cId="831728497" sldId="377"/>
            <ac:picMk id="2" creationId="{00000000-0000-0000-0000-000000000000}"/>
          </ac:picMkLst>
        </pc:picChg>
        <pc:picChg chg="add mod">
          <ac:chgData name="Onno Paap" userId="9381804c-53ef-41f2-8f98-26f143213059" providerId="ADAL" clId="{1F08B256-975B-40C5-982E-C62C91D4C211}" dt="2024-03-25T12:43:03.157" v="194" actId="1076"/>
          <ac:picMkLst>
            <pc:docMk/>
            <pc:sldMk cId="831728497" sldId="377"/>
            <ac:picMk id="6" creationId="{42C52CF1-C453-9174-1670-FF14B774C4B1}"/>
          </ac:picMkLst>
        </pc:picChg>
      </pc:sldChg>
      <pc:sldChg chg="addSp delSp modSp mod">
        <pc:chgData name="Onno Paap" userId="9381804c-53ef-41f2-8f98-26f143213059" providerId="ADAL" clId="{1F08B256-975B-40C5-982E-C62C91D4C211}" dt="2024-03-26T13:39:35.852" v="424" actId="14100"/>
        <pc:sldMkLst>
          <pc:docMk/>
          <pc:sldMk cId="3564902723" sldId="378"/>
        </pc:sldMkLst>
        <pc:spChg chg="del">
          <ac:chgData name="Onno Paap" userId="9381804c-53ef-41f2-8f98-26f143213059" providerId="ADAL" clId="{1F08B256-975B-40C5-982E-C62C91D4C211}" dt="2024-03-25T12:43:46.575" v="196" actId="478"/>
          <ac:spMkLst>
            <pc:docMk/>
            <pc:sldMk cId="3564902723" sldId="378"/>
            <ac:spMk id="5" creationId="{00000000-0000-0000-0000-000000000000}"/>
          </ac:spMkLst>
        </pc:spChg>
        <pc:picChg chg="del">
          <ac:chgData name="Onno Paap" userId="9381804c-53ef-41f2-8f98-26f143213059" providerId="ADAL" clId="{1F08B256-975B-40C5-982E-C62C91D4C211}" dt="2024-03-25T12:43:43.975" v="195" actId="478"/>
          <ac:picMkLst>
            <pc:docMk/>
            <pc:sldMk cId="3564902723" sldId="378"/>
            <ac:picMk id="2" creationId="{00000000-0000-0000-0000-000000000000}"/>
          </ac:picMkLst>
        </pc:picChg>
        <pc:picChg chg="add mod">
          <ac:chgData name="Onno Paap" userId="9381804c-53ef-41f2-8f98-26f143213059" providerId="ADAL" clId="{1F08B256-975B-40C5-982E-C62C91D4C211}" dt="2024-03-26T13:39:35.852" v="424" actId="14100"/>
          <ac:picMkLst>
            <pc:docMk/>
            <pc:sldMk cId="3564902723" sldId="378"/>
            <ac:picMk id="3" creationId="{8DB140AF-5CFD-E8AB-A699-12C6AAE7E97B}"/>
          </ac:picMkLst>
        </pc:picChg>
        <pc:picChg chg="add del mod">
          <ac:chgData name="Onno Paap" userId="9381804c-53ef-41f2-8f98-26f143213059" providerId="ADAL" clId="{1F08B256-975B-40C5-982E-C62C91D4C211}" dt="2024-03-26T13:39:26.649" v="421" actId="478"/>
          <ac:picMkLst>
            <pc:docMk/>
            <pc:sldMk cId="3564902723" sldId="378"/>
            <ac:picMk id="6" creationId="{BA045CD0-08F2-A168-8378-AFE3E8CE4CF0}"/>
          </ac:picMkLst>
        </pc:picChg>
      </pc:sldChg>
      <pc:sldChg chg="del">
        <pc:chgData name="Onno Paap" userId="9381804c-53ef-41f2-8f98-26f143213059" providerId="ADAL" clId="{1F08B256-975B-40C5-982E-C62C91D4C211}" dt="2024-03-25T12:44:48.975" v="203" actId="47"/>
        <pc:sldMkLst>
          <pc:docMk/>
          <pc:sldMk cId="555049500" sldId="379"/>
        </pc:sldMkLst>
      </pc:sldChg>
      <pc:sldChg chg="del">
        <pc:chgData name="Onno Paap" userId="9381804c-53ef-41f2-8f98-26f143213059" providerId="ADAL" clId="{1F08B256-975B-40C5-982E-C62C91D4C211}" dt="2024-03-25T12:45:18.187" v="205" actId="47"/>
        <pc:sldMkLst>
          <pc:docMk/>
          <pc:sldMk cId="2314344988" sldId="380"/>
        </pc:sldMkLst>
      </pc:sldChg>
      <pc:sldChg chg="addSp delSp add del mod">
        <pc:chgData name="Onno Paap" userId="9381804c-53ef-41f2-8f98-26f143213059" providerId="ADAL" clId="{1F08B256-975B-40C5-982E-C62C91D4C211}" dt="2024-03-25T12:47:27.978" v="212" actId="22"/>
        <pc:sldMkLst>
          <pc:docMk/>
          <pc:sldMk cId="1550303306" sldId="381"/>
        </pc:sldMkLst>
        <pc:spChg chg="del">
          <ac:chgData name="Onno Paap" userId="9381804c-53ef-41f2-8f98-26f143213059" providerId="ADAL" clId="{1F08B256-975B-40C5-982E-C62C91D4C211}" dt="2024-03-25T12:47:10.576" v="211" actId="478"/>
          <ac:spMkLst>
            <pc:docMk/>
            <pc:sldMk cId="1550303306" sldId="381"/>
            <ac:spMk id="5" creationId="{00000000-0000-0000-0000-000000000000}"/>
          </ac:spMkLst>
        </pc:spChg>
        <pc:picChg chg="del">
          <ac:chgData name="Onno Paap" userId="9381804c-53ef-41f2-8f98-26f143213059" providerId="ADAL" clId="{1F08B256-975B-40C5-982E-C62C91D4C211}" dt="2024-03-25T12:47:06.695" v="210" actId="478"/>
          <ac:picMkLst>
            <pc:docMk/>
            <pc:sldMk cId="1550303306" sldId="381"/>
            <ac:picMk id="2" creationId="{00000000-0000-0000-0000-000000000000}"/>
          </ac:picMkLst>
        </pc:picChg>
        <pc:picChg chg="add">
          <ac:chgData name="Onno Paap" userId="9381804c-53ef-41f2-8f98-26f143213059" providerId="ADAL" clId="{1F08B256-975B-40C5-982E-C62C91D4C211}" dt="2024-03-25T12:47:27.978" v="212" actId="22"/>
          <ac:picMkLst>
            <pc:docMk/>
            <pc:sldMk cId="1550303306" sldId="381"/>
            <ac:picMk id="6" creationId="{6A53D4CC-5FD5-7BE3-684E-7380EB4856B2}"/>
          </ac:picMkLst>
        </pc:picChg>
      </pc:sldChg>
      <pc:sldChg chg="new del">
        <pc:chgData name="Onno Paap" userId="9381804c-53ef-41f2-8f98-26f143213059" providerId="ADAL" clId="{1F08B256-975B-40C5-982E-C62C91D4C211}" dt="2024-03-25T12:48:35.255" v="218" actId="47"/>
        <pc:sldMkLst>
          <pc:docMk/>
          <pc:sldMk cId="1516217358" sldId="387"/>
        </pc:sldMkLst>
      </pc:sldChg>
      <pc:sldChg chg="new del">
        <pc:chgData name="Onno Paap" userId="9381804c-53ef-41f2-8f98-26f143213059" providerId="ADAL" clId="{1F08B256-975B-40C5-982E-C62C91D4C211}" dt="2024-03-25T12:48:32.329" v="216" actId="47"/>
        <pc:sldMkLst>
          <pc:docMk/>
          <pc:sldMk cId="590585948" sldId="388"/>
        </pc:sldMkLst>
      </pc:sldChg>
      <pc:sldChg chg="addSp delSp modSp new mod modClrScheme chgLayout">
        <pc:chgData name="Onno Paap" userId="9381804c-53ef-41f2-8f98-26f143213059" providerId="ADAL" clId="{1F08B256-975B-40C5-982E-C62C91D4C211}" dt="2024-03-26T13:38:38.476" v="420" actId="166"/>
        <pc:sldMkLst>
          <pc:docMk/>
          <pc:sldMk cId="491591807" sldId="389"/>
        </pc:sldMkLst>
        <pc:spChg chg="del mod ord">
          <ac:chgData name="Onno Paap" userId="9381804c-53ef-41f2-8f98-26f143213059" providerId="ADAL" clId="{1F08B256-975B-40C5-982E-C62C91D4C211}" dt="2024-03-25T11:37:27.936" v="132" actId="700"/>
          <ac:spMkLst>
            <pc:docMk/>
            <pc:sldMk cId="491591807" sldId="389"/>
            <ac:spMk id="2" creationId="{CB4B9ED4-EC6C-9450-3EB6-5093D1328533}"/>
          </ac:spMkLst>
        </pc:spChg>
        <pc:spChg chg="del">
          <ac:chgData name="Onno Paap" userId="9381804c-53ef-41f2-8f98-26f143213059" providerId="ADAL" clId="{1F08B256-975B-40C5-982E-C62C91D4C211}" dt="2024-03-25T11:37:27.936" v="132" actId="700"/>
          <ac:spMkLst>
            <pc:docMk/>
            <pc:sldMk cId="491591807" sldId="389"/>
            <ac:spMk id="3" creationId="{FE7308D7-2026-1E80-B64B-652DBFB509F3}"/>
          </ac:spMkLst>
        </pc:spChg>
        <pc:spChg chg="add del mod ord">
          <ac:chgData name="Onno Paap" userId="9381804c-53ef-41f2-8f98-26f143213059" providerId="ADAL" clId="{1F08B256-975B-40C5-982E-C62C91D4C211}" dt="2024-03-25T12:02:26.028" v="157" actId="478"/>
          <ac:spMkLst>
            <pc:docMk/>
            <pc:sldMk cId="491591807" sldId="389"/>
            <ac:spMk id="4" creationId="{3DFBC399-4F76-A37F-C040-6D87796D17D9}"/>
          </ac:spMkLst>
        </pc:spChg>
        <pc:spChg chg="add mod ord">
          <ac:chgData name="Onno Paap" userId="9381804c-53ef-41f2-8f98-26f143213059" providerId="ADAL" clId="{1F08B256-975B-40C5-982E-C62C91D4C211}" dt="2024-03-26T13:38:38.476" v="420" actId="166"/>
          <ac:spMkLst>
            <pc:docMk/>
            <pc:sldMk cId="491591807" sldId="389"/>
            <ac:spMk id="7" creationId="{EAF64D1E-F3F6-8F13-8A98-3F55FADC50B5}"/>
          </ac:spMkLst>
        </pc:spChg>
        <pc:picChg chg="add mod">
          <ac:chgData name="Onno Paap" userId="9381804c-53ef-41f2-8f98-26f143213059" providerId="ADAL" clId="{1F08B256-975B-40C5-982E-C62C91D4C211}" dt="2024-03-26T13:38:33.416" v="419" actId="14100"/>
          <ac:picMkLst>
            <pc:docMk/>
            <pc:sldMk cId="491591807" sldId="389"/>
            <ac:picMk id="3" creationId="{A27DF8D1-CFCC-71BF-2E99-EAB9FC7ABD1A}"/>
          </ac:picMkLst>
        </pc:picChg>
        <pc:picChg chg="add del mod">
          <ac:chgData name="Onno Paap" userId="9381804c-53ef-41f2-8f98-26f143213059" providerId="ADAL" clId="{1F08B256-975B-40C5-982E-C62C91D4C211}" dt="2024-03-26T13:38:20.876" v="416" actId="478"/>
          <ac:picMkLst>
            <pc:docMk/>
            <pc:sldMk cId="491591807" sldId="389"/>
            <ac:picMk id="6" creationId="{13C99C0F-A145-9273-DA0D-5FF6B01B5E6C}"/>
          </ac:picMkLst>
        </pc:picChg>
      </pc:sldChg>
      <pc:sldChg chg="new del">
        <pc:chgData name="Onno Paap" userId="9381804c-53ef-41f2-8f98-26f143213059" providerId="ADAL" clId="{1F08B256-975B-40C5-982E-C62C91D4C211}" dt="2024-03-25T11:37:14.601" v="130" actId="47"/>
        <pc:sldMkLst>
          <pc:docMk/>
          <pc:sldMk cId="1090991628" sldId="389"/>
        </pc:sldMkLst>
      </pc:sldChg>
      <pc:sldChg chg="new del">
        <pc:chgData name="Onno Paap" userId="9381804c-53ef-41f2-8f98-26f143213059" providerId="ADAL" clId="{1F08B256-975B-40C5-982E-C62C91D4C211}" dt="2024-03-25T12:48:30.912" v="215" actId="47"/>
        <pc:sldMkLst>
          <pc:docMk/>
          <pc:sldMk cId="31047485" sldId="390"/>
        </pc:sldMkLst>
      </pc:sldChg>
      <pc:sldChg chg="new del">
        <pc:chgData name="Onno Paap" userId="9381804c-53ef-41f2-8f98-26f143213059" providerId="ADAL" clId="{1F08B256-975B-40C5-982E-C62C91D4C211}" dt="2024-03-29T13:02:39.634" v="527" actId="47"/>
        <pc:sldMkLst>
          <pc:docMk/>
          <pc:sldMk cId="2629514357" sldId="390"/>
        </pc:sldMkLst>
      </pc:sldChg>
      <pc:sldChg chg="new del">
        <pc:chgData name="Onno Paap" userId="9381804c-53ef-41f2-8f98-26f143213059" providerId="ADAL" clId="{1F08B256-975B-40C5-982E-C62C91D4C211}" dt="2024-03-29T13:02:39.634" v="527" actId="47"/>
        <pc:sldMkLst>
          <pc:docMk/>
          <pc:sldMk cId="962935701" sldId="391"/>
        </pc:sldMkLst>
      </pc:sldChg>
      <pc:sldChg chg="new del">
        <pc:chgData name="Onno Paap" userId="9381804c-53ef-41f2-8f98-26f143213059" providerId="ADAL" clId="{1F08B256-975B-40C5-982E-C62C91D4C211}" dt="2024-03-25T12:48:28.927" v="214" actId="47"/>
        <pc:sldMkLst>
          <pc:docMk/>
          <pc:sldMk cId="1976716644" sldId="391"/>
        </pc:sldMkLst>
      </pc:sldChg>
      <pc:sldChg chg="new del">
        <pc:chgData name="Onno Paap" userId="9381804c-53ef-41f2-8f98-26f143213059" providerId="ADAL" clId="{1F08B256-975B-40C5-982E-C62C91D4C211}" dt="2024-03-29T13:02:39.634" v="527" actId="47"/>
        <pc:sldMkLst>
          <pc:docMk/>
          <pc:sldMk cId="1629025649" sldId="392"/>
        </pc:sldMkLst>
      </pc:sldChg>
      <pc:sldChg chg="new del">
        <pc:chgData name="Onno Paap" userId="9381804c-53ef-41f2-8f98-26f143213059" providerId="ADAL" clId="{1F08B256-975B-40C5-982E-C62C91D4C211}" dt="2024-03-25T12:48:27.490" v="213" actId="47"/>
        <pc:sldMkLst>
          <pc:docMk/>
          <pc:sldMk cId="2714171374" sldId="392"/>
        </pc:sldMkLst>
      </pc:sldChg>
      <pc:sldChg chg="new del">
        <pc:chgData name="Onno Paap" userId="9381804c-53ef-41f2-8f98-26f143213059" providerId="ADAL" clId="{1F08B256-975B-40C5-982E-C62C91D4C211}" dt="2024-03-25T12:47:01.089" v="209" actId="2696"/>
        <pc:sldMkLst>
          <pc:docMk/>
          <pc:sldMk cId="2145872601" sldId="393"/>
        </pc:sldMkLst>
      </pc:sldChg>
      <pc:sldChg chg="new del">
        <pc:chgData name="Onno Paap" userId="9381804c-53ef-41f2-8f98-26f143213059" providerId="ADAL" clId="{1F08B256-975B-40C5-982E-C62C91D4C211}" dt="2024-03-29T13:02:39.634" v="527" actId="47"/>
        <pc:sldMkLst>
          <pc:docMk/>
          <pc:sldMk cId="2761037812" sldId="393"/>
        </pc:sldMkLst>
      </pc:sldChg>
      <pc:sldChg chg="new del">
        <pc:chgData name="Onno Paap" userId="9381804c-53ef-41f2-8f98-26f143213059" providerId="ADAL" clId="{1F08B256-975B-40C5-982E-C62C91D4C211}" dt="2024-03-29T13:02:39.634" v="527" actId="47"/>
        <pc:sldMkLst>
          <pc:docMk/>
          <pc:sldMk cId="2356519210" sldId="394"/>
        </pc:sldMkLst>
      </pc:sldChg>
      <pc:sldChg chg="new del">
        <pc:chgData name="Onno Paap" userId="9381804c-53ef-41f2-8f98-26f143213059" providerId="ADAL" clId="{1F08B256-975B-40C5-982E-C62C91D4C211}" dt="2024-03-29T13:02:39.634" v="527" actId="47"/>
        <pc:sldMkLst>
          <pc:docMk/>
          <pc:sldMk cId="4282272300" sldId="395"/>
        </pc:sldMkLst>
      </pc:sldChg>
    </pc:docChg>
  </pc:docChgLst>
  <pc:docChgLst>
    <pc:chgData name="Jason Roberts" userId="cfff9079-c9fd-4e82-81d8-2e3c7c006743" providerId="ADAL" clId="{E0B4B65A-6245-4E80-8806-C0220A893ED7}"/>
    <pc:docChg chg="custSel modSld">
      <pc:chgData name="Jason Roberts" userId="cfff9079-c9fd-4e82-81d8-2e3c7c006743" providerId="ADAL" clId="{E0B4B65A-6245-4E80-8806-C0220A893ED7}" dt="2022-01-18T10:58:01.657" v="51" actId="6549"/>
      <pc:docMkLst>
        <pc:docMk/>
      </pc:docMkLst>
      <pc:sldChg chg="modSp mod">
        <pc:chgData name="Jason Roberts" userId="cfff9079-c9fd-4e82-81d8-2e3c7c006743" providerId="ADAL" clId="{E0B4B65A-6245-4E80-8806-C0220A893ED7}" dt="2022-01-18T10:58:01.657" v="51" actId="6549"/>
        <pc:sldMkLst>
          <pc:docMk/>
          <pc:sldMk cId="3208844852" sldId="256"/>
        </pc:sldMkLst>
        <pc:spChg chg="mod">
          <ac:chgData name="Jason Roberts" userId="cfff9079-c9fd-4e82-81d8-2e3c7c006743" providerId="ADAL" clId="{E0B4B65A-6245-4E80-8806-C0220A893ED7}" dt="2022-01-18T10:58:01.657" v="51" actId="6549"/>
          <ac:spMkLst>
            <pc:docMk/>
            <pc:sldMk cId="3208844852" sldId="256"/>
            <ac:spMk id="4" creationId="{00000000-0000-0000-0000-000000000000}"/>
          </ac:spMkLst>
        </pc:spChg>
      </pc:sldChg>
    </pc:docChg>
  </pc:docChgLst>
  <pc:docChgLst>
    <pc:chgData name="Onno PAAP" userId="9381804c-53ef-41f2-8f98-26f143213059" providerId="ADAL" clId="{A629E584-38C0-4817-A38F-9724A398063C}"/>
    <pc:docChg chg="custSel modSld">
      <pc:chgData name="Onno PAAP" userId="9381804c-53ef-41f2-8f98-26f143213059" providerId="ADAL" clId="{A629E584-38C0-4817-A38F-9724A398063C}" dt="2024-08-06T14:54:07.012" v="23" actId="14100"/>
      <pc:docMkLst>
        <pc:docMk/>
      </pc:docMkLst>
      <pc:sldChg chg="addSp delSp mod">
        <pc:chgData name="Onno PAAP" userId="9381804c-53ef-41f2-8f98-26f143213059" providerId="ADAL" clId="{A629E584-38C0-4817-A38F-9724A398063C}" dt="2024-08-06T14:48:50.670" v="15" actId="22"/>
        <pc:sldMkLst>
          <pc:docMk/>
          <pc:sldMk cId="2994127117" sldId="365"/>
        </pc:sldMkLst>
        <pc:picChg chg="del">
          <ac:chgData name="Onno PAAP" userId="9381804c-53ef-41f2-8f98-26f143213059" providerId="ADAL" clId="{A629E584-38C0-4817-A38F-9724A398063C}" dt="2024-08-06T14:48:50.089" v="14" actId="478"/>
          <ac:picMkLst>
            <pc:docMk/>
            <pc:sldMk cId="2994127117" sldId="365"/>
            <ac:picMk id="3" creationId="{013E401A-06F3-5CF6-74AC-B7C7CA78637E}"/>
          </ac:picMkLst>
        </pc:picChg>
        <pc:picChg chg="add">
          <ac:chgData name="Onno PAAP" userId="9381804c-53ef-41f2-8f98-26f143213059" providerId="ADAL" clId="{A629E584-38C0-4817-A38F-9724A398063C}" dt="2024-08-06T14:48:50.670" v="15" actId="22"/>
          <ac:picMkLst>
            <pc:docMk/>
            <pc:sldMk cId="2994127117" sldId="365"/>
            <ac:picMk id="5" creationId="{2A2999B7-FD85-97E6-5576-1F84264B5A05}"/>
          </ac:picMkLst>
        </pc:picChg>
      </pc:sldChg>
      <pc:sldChg chg="addSp delSp mod">
        <pc:chgData name="Onno PAAP" userId="9381804c-53ef-41f2-8f98-26f143213059" providerId="ADAL" clId="{A629E584-38C0-4817-A38F-9724A398063C}" dt="2024-08-06T14:52:17.133" v="17" actId="22"/>
        <pc:sldMkLst>
          <pc:docMk/>
          <pc:sldMk cId="1883652841" sldId="367"/>
        </pc:sldMkLst>
        <pc:picChg chg="del">
          <ac:chgData name="Onno PAAP" userId="9381804c-53ef-41f2-8f98-26f143213059" providerId="ADAL" clId="{A629E584-38C0-4817-A38F-9724A398063C}" dt="2024-08-06T14:52:16.609" v="16" actId="478"/>
          <ac:picMkLst>
            <pc:docMk/>
            <pc:sldMk cId="1883652841" sldId="367"/>
            <ac:picMk id="3" creationId="{6A2E9126-27B0-3D39-C261-631263837D5D}"/>
          </ac:picMkLst>
        </pc:picChg>
        <pc:picChg chg="add">
          <ac:chgData name="Onno PAAP" userId="9381804c-53ef-41f2-8f98-26f143213059" providerId="ADAL" clId="{A629E584-38C0-4817-A38F-9724A398063C}" dt="2024-08-06T14:52:17.133" v="17" actId="22"/>
          <ac:picMkLst>
            <pc:docMk/>
            <pc:sldMk cId="1883652841" sldId="367"/>
            <ac:picMk id="5" creationId="{756BE66C-661E-893C-ABE1-93C9C1486785}"/>
          </ac:picMkLst>
        </pc:picChg>
      </pc:sldChg>
      <pc:sldChg chg="addSp delSp mod">
        <pc:chgData name="Onno PAAP" userId="9381804c-53ef-41f2-8f98-26f143213059" providerId="ADAL" clId="{A629E584-38C0-4817-A38F-9724A398063C}" dt="2024-08-06T14:42:13.066" v="8" actId="22"/>
        <pc:sldMkLst>
          <pc:docMk/>
          <pc:sldMk cId="453450956" sldId="371"/>
        </pc:sldMkLst>
        <pc:picChg chg="del">
          <ac:chgData name="Onno PAAP" userId="9381804c-53ef-41f2-8f98-26f143213059" providerId="ADAL" clId="{A629E584-38C0-4817-A38F-9724A398063C}" dt="2024-08-06T14:42:12.363" v="7" actId="478"/>
          <ac:picMkLst>
            <pc:docMk/>
            <pc:sldMk cId="453450956" sldId="371"/>
            <ac:picMk id="3" creationId="{AF16310B-C6B3-44F0-5787-2B627AD72DF6}"/>
          </ac:picMkLst>
        </pc:picChg>
        <pc:picChg chg="add">
          <ac:chgData name="Onno PAAP" userId="9381804c-53ef-41f2-8f98-26f143213059" providerId="ADAL" clId="{A629E584-38C0-4817-A38F-9724A398063C}" dt="2024-08-06T14:42:13.066" v="8" actId="22"/>
          <ac:picMkLst>
            <pc:docMk/>
            <pc:sldMk cId="453450956" sldId="371"/>
            <ac:picMk id="5" creationId="{2ACFFEA3-5E13-E81E-4172-CD01BCE94F88}"/>
          </ac:picMkLst>
        </pc:picChg>
      </pc:sldChg>
      <pc:sldChg chg="addSp delSp modSp mod">
        <pc:chgData name="Onno PAAP" userId="9381804c-53ef-41f2-8f98-26f143213059" providerId="ADAL" clId="{A629E584-38C0-4817-A38F-9724A398063C}" dt="2024-08-06T14:37:33.596" v="6" actId="14100"/>
        <pc:sldMkLst>
          <pc:docMk/>
          <pc:sldMk cId="2653954760" sldId="372"/>
        </pc:sldMkLst>
        <pc:picChg chg="del">
          <ac:chgData name="Onno PAAP" userId="9381804c-53ef-41f2-8f98-26f143213059" providerId="ADAL" clId="{A629E584-38C0-4817-A38F-9724A398063C}" dt="2024-08-06T14:37:27.740" v="4" actId="478"/>
          <ac:picMkLst>
            <pc:docMk/>
            <pc:sldMk cId="2653954760" sldId="372"/>
            <ac:picMk id="5" creationId="{63D3317D-CE31-B783-7949-9A6350D9144C}"/>
          </ac:picMkLst>
        </pc:picChg>
        <pc:picChg chg="add mod">
          <ac:chgData name="Onno PAAP" userId="9381804c-53ef-41f2-8f98-26f143213059" providerId="ADAL" clId="{A629E584-38C0-4817-A38F-9724A398063C}" dt="2024-08-06T14:37:33.596" v="6" actId="14100"/>
          <ac:picMkLst>
            <pc:docMk/>
            <pc:sldMk cId="2653954760" sldId="372"/>
            <ac:picMk id="6" creationId="{2DD80086-29E4-51BB-62A5-2F4B21C14E47}"/>
          </ac:picMkLst>
        </pc:picChg>
      </pc:sldChg>
      <pc:sldChg chg="addSp delSp mod">
        <pc:chgData name="Onno PAAP" userId="9381804c-53ef-41f2-8f98-26f143213059" providerId="ADAL" clId="{A629E584-38C0-4817-A38F-9724A398063C}" dt="2024-08-06T14:44:03.985" v="10" actId="22"/>
        <pc:sldMkLst>
          <pc:docMk/>
          <pc:sldMk cId="2014026484" sldId="375"/>
        </pc:sldMkLst>
        <pc:picChg chg="del">
          <ac:chgData name="Onno PAAP" userId="9381804c-53ef-41f2-8f98-26f143213059" providerId="ADAL" clId="{A629E584-38C0-4817-A38F-9724A398063C}" dt="2024-08-06T14:44:03.509" v="9" actId="478"/>
          <ac:picMkLst>
            <pc:docMk/>
            <pc:sldMk cId="2014026484" sldId="375"/>
            <ac:picMk id="3" creationId="{3038EA34-799F-4F66-2138-15492B023166}"/>
          </ac:picMkLst>
        </pc:picChg>
        <pc:picChg chg="add">
          <ac:chgData name="Onno PAAP" userId="9381804c-53ef-41f2-8f98-26f143213059" providerId="ADAL" clId="{A629E584-38C0-4817-A38F-9724A398063C}" dt="2024-08-06T14:44:03.985" v="10" actId="22"/>
          <ac:picMkLst>
            <pc:docMk/>
            <pc:sldMk cId="2014026484" sldId="375"/>
            <ac:picMk id="5" creationId="{CB51989A-FD6F-F9AC-3DC4-6CA61EA27B45}"/>
          </ac:picMkLst>
        </pc:picChg>
      </pc:sldChg>
      <pc:sldChg chg="addSp delSp modSp mod">
        <pc:chgData name="Onno PAAP" userId="9381804c-53ef-41f2-8f98-26f143213059" providerId="ADAL" clId="{A629E584-38C0-4817-A38F-9724A398063C}" dt="2024-08-06T14:54:07.012" v="23" actId="14100"/>
        <pc:sldMkLst>
          <pc:docMk/>
          <pc:sldMk cId="831728497" sldId="377"/>
        </pc:sldMkLst>
        <pc:picChg chg="del">
          <ac:chgData name="Onno PAAP" userId="9381804c-53ef-41f2-8f98-26f143213059" providerId="ADAL" clId="{A629E584-38C0-4817-A38F-9724A398063C}" dt="2024-08-06T14:53:52.331" v="18" actId="478"/>
          <ac:picMkLst>
            <pc:docMk/>
            <pc:sldMk cId="831728497" sldId="377"/>
            <ac:picMk id="3" creationId="{273F1B00-59BD-A09B-9586-0FB23FA6E5A5}"/>
          </ac:picMkLst>
        </pc:picChg>
        <pc:picChg chg="add mod ord">
          <ac:chgData name="Onno PAAP" userId="9381804c-53ef-41f2-8f98-26f143213059" providerId="ADAL" clId="{A629E584-38C0-4817-A38F-9724A398063C}" dt="2024-08-06T14:54:07.012" v="23" actId="14100"/>
          <ac:picMkLst>
            <pc:docMk/>
            <pc:sldMk cId="831728497" sldId="377"/>
            <ac:picMk id="5" creationId="{B24CE557-356A-8DE0-F254-43D7A18FEE01}"/>
          </ac:picMkLst>
        </pc:picChg>
      </pc:sldChg>
      <pc:sldChg chg="addSp delSp modSp mod">
        <pc:chgData name="Onno PAAP" userId="9381804c-53ef-41f2-8f98-26f143213059" providerId="ADAL" clId="{A629E584-38C0-4817-A38F-9724A398063C}" dt="2024-08-06T13:23:53.312" v="3" actId="167"/>
        <pc:sldMkLst>
          <pc:docMk/>
          <pc:sldMk cId="3564902723" sldId="378"/>
        </pc:sldMkLst>
        <pc:picChg chg="add mod ord">
          <ac:chgData name="Onno PAAP" userId="9381804c-53ef-41f2-8f98-26f143213059" providerId="ADAL" clId="{A629E584-38C0-4817-A38F-9724A398063C}" dt="2024-08-06T13:23:53.312" v="3" actId="167"/>
          <ac:picMkLst>
            <pc:docMk/>
            <pc:sldMk cId="3564902723" sldId="378"/>
            <ac:picMk id="3" creationId="{EA5567FD-A74C-38C3-0B4B-273FD8E89400}"/>
          </ac:picMkLst>
        </pc:picChg>
        <pc:picChg chg="del">
          <ac:chgData name="Onno PAAP" userId="9381804c-53ef-41f2-8f98-26f143213059" providerId="ADAL" clId="{A629E584-38C0-4817-A38F-9724A398063C}" dt="2024-08-06T13:16:23.007" v="0" actId="478"/>
          <ac:picMkLst>
            <pc:docMk/>
            <pc:sldMk cId="3564902723" sldId="378"/>
            <ac:picMk id="5" creationId="{428A698A-1FE1-355D-8E99-20DD3074DA3B}"/>
          </ac:picMkLst>
        </pc:picChg>
      </pc:sldChg>
      <pc:sldChg chg="addSp delSp modSp mod">
        <pc:chgData name="Onno PAAP" userId="9381804c-53ef-41f2-8f98-26f143213059" providerId="ADAL" clId="{A629E584-38C0-4817-A38F-9724A398063C}" dt="2024-08-06T14:46:09.217" v="13" actId="167"/>
        <pc:sldMkLst>
          <pc:docMk/>
          <pc:sldMk cId="491591807" sldId="389"/>
        </pc:sldMkLst>
        <pc:picChg chg="add ord">
          <ac:chgData name="Onno PAAP" userId="9381804c-53ef-41f2-8f98-26f143213059" providerId="ADAL" clId="{A629E584-38C0-4817-A38F-9724A398063C}" dt="2024-08-06T14:46:09.217" v="13" actId="167"/>
          <ac:picMkLst>
            <pc:docMk/>
            <pc:sldMk cId="491591807" sldId="389"/>
            <ac:picMk id="3" creationId="{C64A8875-96F1-F068-C138-B3A982D8F270}"/>
          </ac:picMkLst>
        </pc:picChg>
        <pc:picChg chg="del">
          <ac:chgData name="Onno PAAP" userId="9381804c-53ef-41f2-8f98-26f143213059" providerId="ADAL" clId="{A629E584-38C0-4817-A38F-9724A398063C}" dt="2024-08-06T14:46:02.894" v="11" actId="478"/>
          <ac:picMkLst>
            <pc:docMk/>
            <pc:sldMk cId="491591807" sldId="389"/>
            <ac:picMk id="4" creationId="{877A3862-66AD-5567-C96D-53C665EB3C4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5-17T14:58:23.659" idx="1">
    <p:pos x="1920" y="2717"/>
    <p:text>New requirement for Picklists with Data Type Interger has been identifed, for example No of Stages</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F0B8EB-1D39-4DFD-8884-4A536FA773C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386930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0B8EB-1D39-4DFD-8884-4A536FA773C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282436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0B8EB-1D39-4DFD-8884-4A536FA773C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116784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0B8EB-1D39-4DFD-8884-4A536FA773C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19923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0B8EB-1D39-4DFD-8884-4A536FA773C4}"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30945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F0B8EB-1D39-4DFD-8884-4A536FA773C4}"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8933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F0B8EB-1D39-4DFD-8884-4A536FA773C4}" type="datetimeFigureOut">
              <a:rPr lang="en-US" smtClean="0"/>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102775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0B8EB-1D39-4DFD-8884-4A536FA773C4}" type="datetimeFigureOut">
              <a:rPr lang="en-US" smtClean="0"/>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32312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0B8EB-1D39-4DFD-8884-4A536FA773C4}" type="datetimeFigureOut">
              <a:rPr lang="en-US" smtClean="0"/>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418276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0B8EB-1D39-4DFD-8884-4A536FA773C4}"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426151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0B8EB-1D39-4DFD-8884-4A536FA773C4}"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93455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0B8EB-1D39-4DFD-8884-4A536FA773C4}" type="datetimeFigureOut">
              <a:rPr lang="en-US" smtClean="0"/>
              <a:t>9/29/2024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DFE45-251C-433B-AD68-BB5585FE6C9E}" type="slidenum">
              <a:rPr lang="en-US" smtClean="0"/>
              <a:t>‹#›</a:t>
            </a:fld>
            <a:endParaRPr lang="en-US"/>
          </a:p>
        </p:txBody>
      </p:sp>
    </p:spTree>
    <p:extLst>
      <p:ext uri="{BB962C8B-B14F-4D97-AF65-F5344CB8AC3E}">
        <p14:creationId xmlns:p14="http://schemas.microsoft.com/office/powerpoint/2010/main" val="269277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jip36cfihos.sharepoint.com/:w:/r/sites/DataModel/_layouts/15/Doc2.aspx?action=edit&amp;sourcedoc=%7B7f5facbc-fb1f-49b0-a33d-f4362c1adad7%7D&amp;wdOrigin=TEAMS-WEB.teamsSdk_ns.rwc&amp;wdExp=TEAMS-TREATMENT&amp;wdhostclicktime=1718714556104&amp;web=1" TargetMode="Externa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ormAutofit fontScale="90000"/>
          </a:bodyPr>
          <a:lstStyle/>
          <a:p>
            <a:r>
              <a:rPr lang="en-US" b="1" dirty="0"/>
              <a:t>CFIHOS Data Model</a:t>
            </a:r>
            <a:br>
              <a:rPr lang="en-US" b="1" dirty="0"/>
            </a:br>
            <a:br>
              <a:rPr lang="en-US" b="1" dirty="0"/>
            </a:br>
            <a:r>
              <a:rPr lang="en-US" b="1" dirty="0"/>
              <a:t>C-DM-001 version 2.0</a:t>
            </a:r>
          </a:p>
        </p:txBody>
      </p:sp>
      <p:sp>
        <p:nvSpPr>
          <p:cNvPr id="11" name="TextBox 10">
            <a:extLst>
              <a:ext uri="{FF2B5EF4-FFF2-40B4-BE49-F238E27FC236}">
                <a16:creationId xmlns:a16="http://schemas.microsoft.com/office/drawing/2014/main" id="{B837B6E3-4828-6030-D36E-74598C4DDC47}"/>
              </a:ext>
            </a:extLst>
          </p:cNvPr>
          <p:cNvSpPr txBox="1"/>
          <p:nvPr/>
        </p:nvSpPr>
        <p:spPr>
          <a:xfrm>
            <a:off x="0" y="6517179"/>
            <a:ext cx="10005368" cy="276999"/>
          </a:xfrm>
          <a:prstGeom prst="rect">
            <a:avLst/>
          </a:prstGeom>
          <a:noFill/>
        </p:spPr>
        <p:txBody>
          <a:bodyPr wrap="none" rtlCol="0">
            <a:spAutoFit/>
          </a:bodyPr>
          <a:lstStyle/>
          <a:p>
            <a:r>
              <a:rPr lang="en-GB" sz="1200" dirty="0"/>
              <a:t>CFIHOS 2.0 © 2024 by IOGP is licensed under Attribution 4.0 International. To view a copy of this license, visit </a:t>
            </a:r>
            <a:r>
              <a:rPr lang="en-GB" sz="1200" u="sng" dirty="0">
                <a:hlinkClick r:id="rId2"/>
              </a:rPr>
              <a:t>http://creativecommons.org/licenses/by/4.0/</a:t>
            </a:r>
            <a:endParaRPr lang="en-US" sz="1200" dirty="0"/>
          </a:p>
        </p:txBody>
      </p:sp>
    </p:spTree>
    <p:extLst>
      <p:ext uri="{BB962C8B-B14F-4D97-AF65-F5344CB8AC3E}">
        <p14:creationId xmlns:p14="http://schemas.microsoft.com/office/powerpoint/2010/main" val="401805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647106" cy="461665"/>
          </a:xfrm>
          <a:prstGeom prst="rect">
            <a:avLst/>
          </a:prstGeom>
          <a:noFill/>
        </p:spPr>
        <p:txBody>
          <a:bodyPr wrap="none" rtlCol="0">
            <a:spAutoFit/>
          </a:bodyPr>
          <a:lstStyle/>
          <a:p>
            <a:r>
              <a:rPr lang="en-US" sz="2400" b="1" dirty="0"/>
              <a:t>Other tag inbound definitions view</a:t>
            </a:r>
          </a:p>
        </p:txBody>
      </p:sp>
      <p:pic>
        <p:nvPicPr>
          <p:cNvPr id="5" name="Picture 4">
            <a:extLst>
              <a:ext uri="{FF2B5EF4-FFF2-40B4-BE49-F238E27FC236}">
                <a16:creationId xmlns:a16="http://schemas.microsoft.com/office/drawing/2014/main" id="{68F1CE55-FB8B-6023-EDDB-6B0298036F13}"/>
              </a:ext>
            </a:extLst>
          </p:cNvPr>
          <p:cNvPicPr>
            <a:picLocks noChangeAspect="1"/>
          </p:cNvPicPr>
          <p:nvPr/>
        </p:nvPicPr>
        <p:blipFill>
          <a:blip r:embed="rId2"/>
          <a:stretch>
            <a:fillRect/>
          </a:stretch>
        </p:blipFill>
        <p:spPr>
          <a:xfrm>
            <a:off x="775545" y="1071233"/>
            <a:ext cx="10640910" cy="4715533"/>
          </a:xfrm>
          <a:prstGeom prst="rect">
            <a:avLst/>
          </a:prstGeom>
        </p:spPr>
      </p:pic>
    </p:spTree>
    <p:extLst>
      <p:ext uri="{BB962C8B-B14F-4D97-AF65-F5344CB8AC3E}">
        <p14:creationId xmlns:p14="http://schemas.microsoft.com/office/powerpoint/2010/main" val="17754614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6090322" cy="461665"/>
          </a:xfrm>
          <a:prstGeom prst="rect">
            <a:avLst/>
          </a:prstGeom>
          <a:noFill/>
        </p:spPr>
        <p:txBody>
          <a:bodyPr wrap="none" rtlCol="0">
            <a:spAutoFit/>
          </a:bodyPr>
          <a:lstStyle/>
          <a:p>
            <a:r>
              <a:rPr lang="en-US" sz="2400" b="1" dirty="0"/>
              <a:t>Purchase order VDDRs: the relationships view</a:t>
            </a:r>
          </a:p>
        </p:txBody>
      </p:sp>
      <p:pic>
        <p:nvPicPr>
          <p:cNvPr id="5" name="Picture 4">
            <a:extLst>
              <a:ext uri="{FF2B5EF4-FFF2-40B4-BE49-F238E27FC236}">
                <a16:creationId xmlns:a16="http://schemas.microsoft.com/office/drawing/2014/main" id="{5F6EB34E-D8A9-ED00-E5AF-F72C283522F0}"/>
              </a:ext>
            </a:extLst>
          </p:cNvPr>
          <p:cNvPicPr>
            <a:picLocks noChangeAspect="1"/>
          </p:cNvPicPr>
          <p:nvPr/>
        </p:nvPicPr>
        <p:blipFill>
          <a:blip r:embed="rId2"/>
          <a:stretch>
            <a:fillRect/>
          </a:stretch>
        </p:blipFill>
        <p:spPr>
          <a:xfrm>
            <a:off x="324374" y="470302"/>
            <a:ext cx="11745705" cy="6010370"/>
          </a:xfrm>
          <a:prstGeom prst="rect">
            <a:avLst/>
          </a:prstGeom>
        </p:spPr>
      </p:pic>
    </p:spTree>
    <p:extLst>
      <p:ext uri="{BB962C8B-B14F-4D97-AF65-F5344CB8AC3E}">
        <p14:creationId xmlns:p14="http://schemas.microsoft.com/office/powerpoint/2010/main" val="37723834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5740033" cy="461665"/>
          </a:xfrm>
          <a:prstGeom prst="rect">
            <a:avLst/>
          </a:prstGeom>
          <a:noFill/>
        </p:spPr>
        <p:txBody>
          <a:bodyPr wrap="none" rtlCol="0">
            <a:spAutoFit/>
          </a:bodyPr>
          <a:lstStyle/>
          <a:p>
            <a:r>
              <a:rPr lang="en-US" sz="2400" b="1" dirty="0"/>
              <a:t>Purchase order VDDRs: the definitions view</a:t>
            </a:r>
          </a:p>
        </p:txBody>
      </p:sp>
      <p:pic>
        <p:nvPicPr>
          <p:cNvPr id="4" name="Picture 3">
            <a:extLst>
              <a:ext uri="{FF2B5EF4-FFF2-40B4-BE49-F238E27FC236}">
                <a16:creationId xmlns:a16="http://schemas.microsoft.com/office/drawing/2014/main" id="{FC3A2286-56EE-A373-E00E-B9C7C9861F7A}"/>
              </a:ext>
            </a:extLst>
          </p:cNvPr>
          <p:cNvPicPr>
            <a:picLocks noChangeAspect="1"/>
          </p:cNvPicPr>
          <p:nvPr/>
        </p:nvPicPr>
        <p:blipFill>
          <a:blip r:embed="rId2"/>
          <a:stretch>
            <a:fillRect/>
          </a:stretch>
        </p:blipFill>
        <p:spPr>
          <a:xfrm>
            <a:off x="568358" y="470302"/>
            <a:ext cx="9535762" cy="6390016"/>
          </a:xfrm>
          <a:prstGeom prst="rect">
            <a:avLst/>
          </a:prstGeom>
        </p:spPr>
      </p:pic>
    </p:spTree>
    <p:extLst>
      <p:ext uri="{BB962C8B-B14F-4D97-AF65-F5344CB8AC3E}">
        <p14:creationId xmlns:p14="http://schemas.microsoft.com/office/powerpoint/2010/main" val="35201243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5629426" cy="461665"/>
          </a:xfrm>
          <a:prstGeom prst="rect">
            <a:avLst/>
          </a:prstGeom>
          <a:noFill/>
        </p:spPr>
        <p:txBody>
          <a:bodyPr wrap="none" rtlCol="0">
            <a:spAutoFit/>
          </a:bodyPr>
          <a:lstStyle/>
          <a:p>
            <a:r>
              <a:rPr lang="en-US" sz="2400" b="1" dirty="0"/>
              <a:t>Purchase order VDDRs: the attributes view</a:t>
            </a:r>
          </a:p>
        </p:txBody>
      </p:sp>
      <p:pic>
        <p:nvPicPr>
          <p:cNvPr id="4" name="Picture 3">
            <a:extLst>
              <a:ext uri="{FF2B5EF4-FFF2-40B4-BE49-F238E27FC236}">
                <a16:creationId xmlns:a16="http://schemas.microsoft.com/office/drawing/2014/main" id="{6A8982B2-DD38-27B1-BD00-C446A9187CB8}"/>
              </a:ext>
            </a:extLst>
          </p:cNvPr>
          <p:cNvPicPr>
            <a:picLocks noChangeAspect="1"/>
          </p:cNvPicPr>
          <p:nvPr/>
        </p:nvPicPr>
        <p:blipFill>
          <a:blip r:embed="rId2"/>
          <a:stretch>
            <a:fillRect/>
          </a:stretch>
        </p:blipFill>
        <p:spPr>
          <a:xfrm>
            <a:off x="610386" y="394714"/>
            <a:ext cx="10234398" cy="6454649"/>
          </a:xfrm>
          <a:prstGeom prst="rect">
            <a:avLst/>
          </a:prstGeom>
        </p:spPr>
      </p:pic>
    </p:spTree>
    <p:extLst>
      <p:ext uri="{BB962C8B-B14F-4D97-AF65-F5344CB8AC3E}">
        <p14:creationId xmlns:p14="http://schemas.microsoft.com/office/powerpoint/2010/main" val="36943493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6334" y="626544"/>
            <a:ext cx="11385665" cy="5978426"/>
          </a:xfrm>
          <a:prstGeom prst="rect">
            <a:avLst/>
          </a:prstGeom>
        </p:spPr>
      </p:pic>
      <p:sp>
        <p:nvSpPr>
          <p:cNvPr id="5" name="TextBox 4"/>
          <p:cNvSpPr txBox="1"/>
          <p:nvPr/>
        </p:nvSpPr>
        <p:spPr>
          <a:xfrm>
            <a:off x="0" y="224287"/>
            <a:ext cx="11079251" cy="523220"/>
          </a:xfrm>
          <a:prstGeom prst="rect">
            <a:avLst/>
          </a:prstGeom>
          <a:noFill/>
        </p:spPr>
        <p:txBody>
          <a:bodyPr wrap="none" rtlCol="0">
            <a:spAutoFit/>
          </a:bodyPr>
          <a:lstStyle/>
          <a:p>
            <a:r>
              <a:rPr lang="en-US" sz="2800" b="1" dirty="0"/>
              <a:t>Checkpoint 4 : Summary of the vendor document and data requirements</a:t>
            </a:r>
          </a:p>
        </p:txBody>
      </p:sp>
      <p:sp>
        <p:nvSpPr>
          <p:cNvPr id="4" name="TextBox 3"/>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sp>
        <p:nvSpPr>
          <p:cNvPr id="3" name="TextBox 2"/>
          <p:cNvSpPr txBox="1"/>
          <p:nvPr/>
        </p:nvSpPr>
        <p:spPr>
          <a:xfrm>
            <a:off x="99753" y="813646"/>
            <a:ext cx="2210605" cy="461665"/>
          </a:xfrm>
          <a:prstGeom prst="rect">
            <a:avLst/>
          </a:prstGeom>
          <a:noFill/>
        </p:spPr>
        <p:txBody>
          <a:bodyPr wrap="none" rtlCol="0">
            <a:spAutoFit/>
          </a:bodyPr>
          <a:lstStyle/>
          <a:p>
            <a:r>
              <a:rPr lang="en-US" sz="2400" dirty="0">
                <a:solidFill>
                  <a:srgbClr val="FF0000"/>
                </a:solidFill>
              </a:rPr>
              <a:t>As is (no as was)</a:t>
            </a:r>
          </a:p>
        </p:txBody>
      </p:sp>
    </p:spTree>
    <p:extLst>
      <p:ext uri="{BB962C8B-B14F-4D97-AF65-F5344CB8AC3E}">
        <p14:creationId xmlns:p14="http://schemas.microsoft.com/office/powerpoint/2010/main" val="37840564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31" y="0"/>
            <a:ext cx="11818938" cy="6858000"/>
          </a:xfrm>
          <a:prstGeom prst="rect">
            <a:avLst/>
          </a:prstGeom>
        </p:spPr>
      </p:pic>
      <p:sp>
        <p:nvSpPr>
          <p:cNvPr id="5" name="TextBox 4"/>
          <p:cNvSpPr txBox="1"/>
          <p:nvPr/>
        </p:nvSpPr>
        <p:spPr>
          <a:xfrm>
            <a:off x="0" y="107905"/>
            <a:ext cx="4610236" cy="523220"/>
          </a:xfrm>
          <a:prstGeom prst="rect">
            <a:avLst/>
          </a:prstGeom>
          <a:noFill/>
        </p:spPr>
        <p:txBody>
          <a:bodyPr wrap="none" rtlCol="0">
            <a:spAutoFit/>
          </a:bodyPr>
          <a:lstStyle/>
          <a:p>
            <a:r>
              <a:rPr lang="en-US" sz="2800" b="1" dirty="0"/>
              <a:t>Overview of the whole model</a:t>
            </a:r>
          </a:p>
        </p:txBody>
      </p:sp>
    </p:spTree>
    <p:extLst>
      <p:ext uri="{BB962C8B-B14F-4D97-AF65-F5344CB8AC3E}">
        <p14:creationId xmlns:p14="http://schemas.microsoft.com/office/powerpoint/2010/main" val="25275382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594AFF-0D39-49AA-1EFD-E7084CE4BEEF}"/>
              </a:ext>
            </a:extLst>
          </p:cNvPr>
          <p:cNvPicPr>
            <a:picLocks noChangeAspect="1"/>
          </p:cNvPicPr>
          <p:nvPr/>
        </p:nvPicPr>
        <p:blipFill>
          <a:blip r:embed="rId2"/>
          <a:stretch>
            <a:fillRect/>
          </a:stretch>
        </p:blipFill>
        <p:spPr>
          <a:xfrm>
            <a:off x="380384" y="720081"/>
            <a:ext cx="11194750" cy="5913632"/>
          </a:xfrm>
          <a:prstGeom prst="rect">
            <a:avLst/>
          </a:prstGeom>
        </p:spPr>
      </p:pic>
      <p:sp>
        <p:nvSpPr>
          <p:cNvPr id="5" name="TextBox 4"/>
          <p:cNvSpPr txBox="1"/>
          <p:nvPr/>
        </p:nvSpPr>
        <p:spPr>
          <a:xfrm>
            <a:off x="0" y="224287"/>
            <a:ext cx="7455631" cy="523220"/>
          </a:xfrm>
          <a:prstGeom prst="rect">
            <a:avLst/>
          </a:prstGeom>
          <a:noFill/>
        </p:spPr>
        <p:txBody>
          <a:bodyPr wrap="none" rtlCol="0">
            <a:spAutoFit/>
          </a:bodyPr>
          <a:lstStyle/>
          <a:p>
            <a:r>
              <a:rPr lang="en-US" sz="2800" b="1" dirty="0"/>
              <a:t>Overview of tag or equipment class relationships</a:t>
            </a:r>
          </a:p>
        </p:txBody>
      </p:sp>
    </p:spTree>
    <p:extLst>
      <p:ext uri="{BB962C8B-B14F-4D97-AF65-F5344CB8AC3E}">
        <p14:creationId xmlns:p14="http://schemas.microsoft.com/office/powerpoint/2010/main" val="27281519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8572988" cy="523220"/>
          </a:xfrm>
          <a:prstGeom prst="rect">
            <a:avLst/>
          </a:prstGeom>
          <a:noFill/>
        </p:spPr>
        <p:txBody>
          <a:bodyPr wrap="none" rtlCol="0">
            <a:spAutoFit/>
          </a:bodyPr>
          <a:lstStyle/>
          <a:p>
            <a:r>
              <a:rPr lang="en-US" sz="2800" b="1" dirty="0"/>
              <a:t>Overview of CFIHOS alternate code mapping capabilities</a:t>
            </a:r>
          </a:p>
        </p:txBody>
      </p:sp>
      <p:pic>
        <p:nvPicPr>
          <p:cNvPr id="4" name="Picture 3">
            <a:extLst>
              <a:ext uri="{FF2B5EF4-FFF2-40B4-BE49-F238E27FC236}">
                <a16:creationId xmlns:a16="http://schemas.microsoft.com/office/drawing/2014/main" id="{D17F77E6-F53F-8FA0-30D8-D4202EC69DDA}"/>
              </a:ext>
            </a:extLst>
          </p:cNvPr>
          <p:cNvPicPr>
            <a:picLocks noChangeAspect="1"/>
          </p:cNvPicPr>
          <p:nvPr/>
        </p:nvPicPr>
        <p:blipFill>
          <a:blip r:embed="rId2"/>
          <a:stretch>
            <a:fillRect/>
          </a:stretch>
        </p:blipFill>
        <p:spPr>
          <a:xfrm>
            <a:off x="711171" y="1241182"/>
            <a:ext cx="10769658" cy="4761585"/>
          </a:xfrm>
          <a:prstGeom prst="rect">
            <a:avLst/>
          </a:prstGeom>
        </p:spPr>
      </p:pic>
    </p:spTree>
    <p:extLst>
      <p:ext uri="{BB962C8B-B14F-4D97-AF65-F5344CB8AC3E}">
        <p14:creationId xmlns:p14="http://schemas.microsoft.com/office/powerpoint/2010/main" val="33406543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3349443" cy="523220"/>
          </a:xfrm>
          <a:prstGeom prst="rect">
            <a:avLst/>
          </a:prstGeom>
          <a:noFill/>
        </p:spPr>
        <p:txBody>
          <a:bodyPr wrap="none" rtlCol="0">
            <a:spAutoFit/>
          </a:bodyPr>
          <a:lstStyle/>
          <a:p>
            <a:r>
              <a:rPr lang="en-US" sz="2800" b="1" dirty="0"/>
              <a:t>Overview of pick lists</a:t>
            </a:r>
          </a:p>
        </p:txBody>
      </p:sp>
      <p:pic>
        <p:nvPicPr>
          <p:cNvPr id="3" name="Picture 2">
            <a:extLst>
              <a:ext uri="{FF2B5EF4-FFF2-40B4-BE49-F238E27FC236}">
                <a16:creationId xmlns:a16="http://schemas.microsoft.com/office/drawing/2014/main" id="{6AF54CCC-8DA9-C48D-EB76-166796E3CA6E}"/>
              </a:ext>
            </a:extLst>
          </p:cNvPr>
          <p:cNvPicPr>
            <a:picLocks noChangeAspect="1"/>
          </p:cNvPicPr>
          <p:nvPr/>
        </p:nvPicPr>
        <p:blipFill>
          <a:blip r:embed="rId2"/>
          <a:stretch>
            <a:fillRect/>
          </a:stretch>
        </p:blipFill>
        <p:spPr>
          <a:xfrm>
            <a:off x="1674721" y="967230"/>
            <a:ext cx="10486029" cy="5890770"/>
          </a:xfrm>
          <a:prstGeom prst="rect">
            <a:avLst/>
          </a:prstGeom>
        </p:spPr>
      </p:pic>
    </p:spTree>
    <p:extLst>
      <p:ext uri="{BB962C8B-B14F-4D97-AF65-F5344CB8AC3E}">
        <p14:creationId xmlns:p14="http://schemas.microsoft.com/office/powerpoint/2010/main" val="18930928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BBAA5-29F0-7B39-6891-E4937C5DA603}"/>
              </a:ext>
            </a:extLst>
          </p:cNvPr>
          <p:cNvSpPr>
            <a:spLocks noGrp="1"/>
          </p:cNvSpPr>
          <p:nvPr>
            <p:ph type="title"/>
          </p:nvPr>
        </p:nvSpPr>
        <p:spPr/>
        <p:txBody>
          <a:bodyPr/>
          <a:lstStyle/>
          <a:p>
            <a:r>
              <a:rPr lang="en-GB" dirty="0"/>
              <a:t>VIEWS</a:t>
            </a:r>
          </a:p>
        </p:txBody>
      </p:sp>
      <p:sp>
        <p:nvSpPr>
          <p:cNvPr id="5" name="Text Placeholder 4">
            <a:extLst>
              <a:ext uri="{FF2B5EF4-FFF2-40B4-BE49-F238E27FC236}">
                <a16:creationId xmlns:a16="http://schemas.microsoft.com/office/drawing/2014/main" id="{1B5E0139-1B6D-C8DA-D134-154A84060A3E}"/>
              </a:ext>
            </a:extLst>
          </p:cNvPr>
          <p:cNvSpPr>
            <a:spLocks noGrp="1"/>
          </p:cNvSpPr>
          <p:nvPr>
            <p:ph type="body" idx="1"/>
          </p:nvPr>
        </p:nvSpPr>
        <p:spPr/>
        <p:txBody>
          <a:bodyPr>
            <a:normAutofit/>
          </a:bodyPr>
          <a:lstStyle/>
          <a:p>
            <a:r>
              <a:rPr lang="en-GB" dirty="0"/>
              <a:t>Explanation of how to build the RDL Views included in the Core RDL.</a:t>
            </a:r>
          </a:p>
          <a:p>
            <a:endParaRPr lang="en-GB" dirty="0"/>
          </a:p>
          <a:p>
            <a:r>
              <a:rPr lang="en-GB" dirty="0"/>
              <a:t>See </a:t>
            </a:r>
            <a:r>
              <a:rPr lang="en-GB" dirty="0">
                <a:hlinkClick r:id="rId2"/>
              </a:rPr>
              <a:t>Views for CFIHOS CORE RDL V1.docx</a:t>
            </a:r>
            <a:r>
              <a:rPr lang="en-GB" dirty="0"/>
              <a:t> for more details</a:t>
            </a:r>
          </a:p>
        </p:txBody>
      </p:sp>
    </p:spTree>
    <p:extLst>
      <p:ext uri="{BB962C8B-B14F-4D97-AF65-F5344CB8AC3E}">
        <p14:creationId xmlns:p14="http://schemas.microsoft.com/office/powerpoint/2010/main" val="7254129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138959" cy="830997"/>
          </a:xfrm>
          <a:prstGeom prst="rect">
            <a:avLst/>
          </a:prstGeom>
          <a:noFill/>
        </p:spPr>
        <p:txBody>
          <a:bodyPr wrap="none" rtlCol="0">
            <a:spAutoFit/>
          </a:bodyPr>
          <a:lstStyle/>
          <a:p>
            <a:r>
              <a:rPr lang="en-US" sz="2400" b="1" dirty="0"/>
              <a:t>The relationship between the logical model and the CSV files : </a:t>
            </a:r>
          </a:p>
          <a:p>
            <a:r>
              <a:rPr lang="en-US" sz="2400" b="1" dirty="0"/>
              <a:t>1) tag and equipment class</a:t>
            </a:r>
          </a:p>
        </p:txBody>
      </p:sp>
      <p:pic>
        <p:nvPicPr>
          <p:cNvPr id="4" name="Picture 3">
            <a:extLst>
              <a:ext uri="{FF2B5EF4-FFF2-40B4-BE49-F238E27FC236}">
                <a16:creationId xmlns:a16="http://schemas.microsoft.com/office/drawing/2014/main" id="{4B480A2E-A330-EDAD-D47C-4ABD089BEF11}"/>
              </a:ext>
            </a:extLst>
          </p:cNvPr>
          <p:cNvPicPr>
            <a:picLocks noChangeAspect="1"/>
          </p:cNvPicPr>
          <p:nvPr/>
        </p:nvPicPr>
        <p:blipFill>
          <a:blip r:embed="rId2"/>
          <a:stretch>
            <a:fillRect/>
          </a:stretch>
        </p:blipFill>
        <p:spPr>
          <a:xfrm>
            <a:off x="738610" y="839634"/>
            <a:ext cx="10714779" cy="5813155"/>
          </a:xfrm>
          <a:prstGeom prst="rect">
            <a:avLst/>
          </a:prstGeom>
        </p:spPr>
      </p:pic>
    </p:spTree>
    <p:extLst>
      <p:ext uri="{BB962C8B-B14F-4D97-AF65-F5344CB8AC3E}">
        <p14:creationId xmlns:p14="http://schemas.microsoft.com/office/powerpoint/2010/main" val="193770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536498" cy="461665"/>
          </a:xfrm>
          <a:prstGeom prst="rect">
            <a:avLst/>
          </a:prstGeom>
          <a:noFill/>
        </p:spPr>
        <p:txBody>
          <a:bodyPr wrap="none" rtlCol="0">
            <a:spAutoFit/>
          </a:bodyPr>
          <a:lstStyle/>
          <a:p>
            <a:r>
              <a:rPr lang="en-US" sz="2400" b="1" dirty="0"/>
              <a:t>Other tag inbound attributes view</a:t>
            </a:r>
          </a:p>
        </p:txBody>
      </p:sp>
      <p:pic>
        <p:nvPicPr>
          <p:cNvPr id="5" name="Picture 4">
            <a:extLst>
              <a:ext uri="{FF2B5EF4-FFF2-40B4-BE49-F238E27FC236}">
                <a16:creationId xmlns:a16="http://schemas.microsoft.com/office/drawing/2014/main" id="{710F648A-2E1E-EF01-1AAB-71E6340DF7DA}"/>
              </a:ext>
            </a:extLst>
          </p:cNvPr>
          <p:cNvPicPr>
            <a:picLocks noChangeAspect="1"/>
          </p:cNvPicPr>
          <p:nvPr/>
        </p:nvPicPr>
        <p:blipFill>
          <a:blip r:embed="rId2"/>
          <a:stretch>
            <a:fillRect/>
          </a:stretch>
        </p:blipFill>
        <p:spPr>
          <a:xfrm>
            <a:off x="0" y="1279566"/>
            <a:ext cx="12192000" cy="4298868"/>
          </a:xfrm>
          <a:prstGeom prst="rect">
            <a:avLst/>
          </a:prstGeom>
        </p:spPr>
      </p:pic>
    </p:spTree>
    <p:extLst>
      <p:ext uri="{BB962C8B-B14F-4D97-AF65-F5344CB8AC3E}">
        <p14:creationId xmlns:p14="http://schemas.microsoft.com/office/powerpoint/2010/main" val="10728529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138959" cy="830997"/>
          </a:xfrm>
          <a:prstGeom prst="rect">
            <a:avLst/>
          </a:prstGeom>
          <a:noFill/>
        </p:spPr>
        <p:txBody>
          <a:bodyPr wrap="none" rtlCol="0">
            <a:spAutoFit/>
          </a:bodyPr>
          <a:lstStyle/>
          <a:p>
            <a:r>
              <a:rPr lang="en-US" sz="2400" b="1" dirty="0"/>
              <a:t>The relationship between the logical model and the CSV files : </a:t>
            </a:r>
          </a:p>
          <a:p>
            <a:r>
              <a:rPr lang="en-US" sz="2400" b="1" dirty="0"/>
              <a:t>2) tag and equipment class property</a:t>
            </a:r>
          </a:p>
        </p:txBody>
      </p:sp>
      <p:pic>
        <p:nvPicPr>
          <p:cNvPr id="4" name="Picture 3">
            <a:extLst>
              <a:ext uri="{FF2B5EF4-FFF2-40B4-BE49-F238E27FC236}">
                <a16:creationId xmlns:a16="http://schemas.microsoft.com/office/drawing/2014/main" id="{1E829864-5F84-9FAB-0FC5-0CC4D57FBF3D}"/>
              </a:ext>
            </a:extLst>
          </p:cNvPr>
          <p:cNvPicPr>
            <a:picLocks noChangeAspect="1"/>
          </p:cNvPicPr>
          <p:nvPr/>
        </p:nvPicPr>
        <p:blipFill>
          <a:blip r:embed="rId2"/>
          <a:stretch>
            <a:fillRect/>
          </a:stretch>
        </p:blipFill>
        <p:spPr>
          <a:xfrm>
            <a:off x="659409" y="839634"/>
            <a:ext cx="11220837" cy="5813476"/>
          </a:xfrm>
          <a:prstGeom prst="rect">
            <a:avLst/>
          </a:prstGeom>
        </p:spPr>
      </p:pic>
    </p:spTree>
    <p:extLst>
      <p:ext uri="{BB962C8B-B14F-4D97-AF65-F5344CB8AC3E}">
        <p14:creationId xmlns:p14="http://schemas.microsoft.com/office/powerpoint/2010/main" val="3817170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138959" cy="830997"/>
          </a:xfrm>
          <a:prstGeom prst="rect">
            <a:avLst/>
          </a:prstGeom>
          <a:noFill/>
        </p:spPr>
        <p:txBody>
          <a:bodyPr wrap="none" rtlCol="0">
            <a:spAutoFit/>
          </a:bodyPr>
          <a:lstStyle/>
          <a:p>
            <a:r>
              <a:rPr lang="en-US" sz="2400" b="1" dirty="0"/>
              <a:t>The relationship between the logical model and the CSV files : </a:t>
            </a:r>
          </a:p>
          <a:p>
            <a:r>
              <a:rPr lang="en-US" sz="2400" b="1" dirty="0"/>
              <a:t>3) Property, pick list and unit of measure</a:t>
            </a:r>
          </a:p>
        </p:txBody>
      </p:sp>
      <p:pic>
        <p:nvPicPr>
          <p:cNvPr id="4" name="Picture 3">
            <a:extLst>
              <a:ext uri="{FF2B5EF4-FFF2-40B4-BE49-F238E27FC236}">
                <a16:creationId xmlns:a16="http://schemas.microsoft.com/office/drawing/2014/main" id="{7BA3CF28-66AC-E4E2-6B64-66F4C94EABD7}"/>
              </a:ext>
            </a:extLst>
          </p:cNvPr>
          <p:cNvPicPr>
            <a:picLocks noChangeAspect="1"/>
          </p:cNvPicPr>
          <p:nvPr/>
        </p:nvPicPr>
        <p:blipFill>
          <a:blip r:embed="rId2"/>
          <a:stretch>
            <a:fillRect/>
          </a:stretch>
        </p:blipFill>
        <p:spPr>
          <a:xfrm>
            <a:off x="266828" y="733679"/>
            <a:ext cx="11658343" cy="6023737"/>
          </a:xfrm>
          <a:prstGeom prst="rect">
            <a:avLst/>
          </a:prstGeom>
        </p:spPr>
      </p:pic>
    </p:spTree>
    <p:extLst>
      <p:ext uri="{BB962C8B-B14F-4D97-AF65-F5344CB8AC3E}">
        <p14:creationId xmlns:p14="http://schemas.microsoft.com/office/powerpoint/2010/main" val="33963536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286115" cy="830997"/>
          </a:xfrm>
          <a:prstGeom prst="rect">
            <a:avLst/>
          </a:prstGeom>
          <a:noFill/>
        </p:spPr>
        <p:txBody>
          <a:bodyPr wrap="none" rtlCol="0">
            <a:spAutoFit/>
          </a:bodyPr>
          <a:lstStyle/>
          <a:p>
            <a:r>
              <a:rPr lang="en-US" sz="2400" b="1" dirty="0"/>
              <a:t>The relationship between the logical model and the CSV files : </a:t>
            </a:r>
          </a:p>
          <a:p>
            <a:r>
              <a:rPr lang="en-US" sz="2400" b="1" dirty="0"/>
              <a:t>4) Discipline and document type</a:t>
            </a:r>
          </a:p>
        </p:txBody>
      </p:sp>
      <p:pic>
        <p:nvPicPr>
          <p:cNvPr id="9" name="Picture 8">
            <a:extLst>
              <a:ext uri="{FF2B5EF4-FFF2-40B4-BE49-F238E27FC236}">
                <a16:creationId xmlns:a16="http://schemas.microsoft.com/office/drawing/2014/main" id="{CBA6F0E3-743E-E9D3-8069-46FB5CEEAE01}"/>
              </a:ext>
            </a:extLst>
          </p:cNvPr>
          <p:cNvPicPr>
            <a:picLocks noChangeAspect="1"/>
          </p:cNvPicPr>
          <p:nvPr/>
        </p:nvPicPr>
        <p:blipFill>
          <a:blip r:embed="rId2"/>
          <a:stretch>
            <a:fillRect/>
          </a:stretch>
        </p:blipFill>
        <p:spPr>
          <a:xfrm>
            <a:off x="1605873" y="823720"/>
            <a:ext cx="8286115" cy="6034280"/>
          </a:xfrm>
          <a:prstGeom prst="rect">
            <a:avLst/>
          </a:prstGeom>
        </p:spPr>
      </p:pic>
    </p:spTree>
    <p:extLst>
      <p:ext uri="{BB962C8B-B14F-4D97-AF65-F5344CB8AC3E}">
        <p14:creationId xmlns:p14="http://schemas.microsoft.com/office/powerpoint/2010/main" val="27155904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286115" cy="830997"/>
          </a:xfrm>
          <a:prstGeom prst="rect">
            <a:avLst/>
          </a:prstGeom>
          <a:noFill/>
        </p:spPr>
        <p:txBody>
          <a:bodyPr wrap="none" rtlCol="0">
            <a:spAutoFit/>
          </a:bodyPr>
          <a:lstStyle/>
          <a:p>
            <a:r>
              <a:rPr lang="en-US" sz="2400" b="1" dirty="0"/>
              <a:t>The relationship between the logical model and the CSV files : </a:t>
            </a:r>
          </a:p>
          <a:p>
            <a:r>
              <a:rPr lang="en-US" sz="2400" b="1" dirty="0"/>
              <a:t>5) Document requirement per class</a:t>
            </a:r>
          </a:p>
        </p:txBody>
      </p:sp>
      <p:pic>
        <p:nvPicPr>
          <p:cNvPr id="7" name="Picture 6">
            <a:extLst>
              <a:ext uri="{FF2B5EF4-FFF2-40B4-BE49-F238E27FC236}">
                <a16:creationId xmlns:a16="http://schemas.microsoft.com/office/drawing/2014/main" id="{00DF6073-70FB-1CB1-B147-0CE02AF20E1F}"/>
              </a:ext>
            </a:extLst>
          </p:cNvPr>
          <p:cNvPicPr>
            <a:picLocks noChangeAspect="1"/>
          </p:cNvPicPr>
          <p:nvPr/>
        </p:nvPicPr>
        <p:blipFill>
          <a:blip r:embed="rId2"/>
          <a:stretch>
            <a:fillRect/>
          </a:stretch>
        </p:blipFill>
        <p:spPr>
          <a:xfrm>
            <a:off x="1097280" y="769874"/>
            <a:ext cx="9436608" cy="6089904"/>
          </a:xfrm>
          <a:prstGeom prst="rect">
            <a:avLst/>
          </a:prstGeom>
        </p:spPr>
      </p:pic>
    </p:spTree>
    <p:extLst>
      <p:ext uri="{BB962C8B-B14F-4D97-AF65-F5344CB8AC3E}">
        <p14:creationId xmlns:p14="http://schemas.microsoft.com/office/powerpoint/2010/main" val="37861776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E7C902-FBE6-2012-527B-CEFAABE27137}"/>
              </a:ext>
            </a:extLst>
          </p:cNvPr>
          <p:cNvSpPr txBox="1"/>
          <p:nvPr/>
        </p:nvSpPr>
        <p:spPr>
          <a:xfrm>
            <a:off x="166878" y="207187"/>
            <a:ext cx="6094476" cy="646331"/>
          </a:xfrm>
          <a:prstGeom prst="rect">
            <a:avLst/>
          </a:prstGeom>
          <a:noFill/>
        </p:spPr>
        <p:txBody>
          <a:bodyPr wrap="square">
            <a:spAutoFit/>
          </a:bodyPr>
          <a:lstStyle/>
          <a:p>
            <a:r>
              <a:rPr lang="en-US" sz="1800" b="1" dirty="0"/>
              <a:t>The relationship between the logical model and the CSV files : </a:t>
            </a:r>
          </a:p>
          <a:p>
            <a:r>
              <a:rPr lang="en-US" b="1" dirty="0"/>
              <a:t>6</a:t>
            </a:r>
            <a:r>
              <a:rPr lang="en-US" sz="1800" b="1" dirty="0"/>
              <a:t>) IOGP JIP33 Information requirements specifications</a:t>
            </a:r>
          </a:p>
        </p:txBody>
      </p:sp>
      <p:pic>
        <p:nvPicPr>
          <p:cNvPr id="3" name="Picture 2">
            <a:extLst>
              <a:ext uri="{FF2B5EF4-FFF2-40B4-BE49-F238E27FC236}">
                <a16:creationId xmlns:a16="http://schemas.microsoft.com/office/drawing/2014/main" id="{E2F200DA-D692-6267-8F9F-5259CFC93B3C}"/>
              </a:ext>
            </a:extLst>
          </p:cNvPr>
          <p:cNvPicPr>
            <a:picLocks noChangeAspect="1"/>
          </p:cNvPicPr>
          <p:nvPr/>
        </p:nvPicPr>
        <p:blipFill>
          <a:blip r:embed="rId2"/>
          <a:stretch>
            <a:fillRect/>
          </a:stretch>
        </p:blipFill>
        <p:spPr>
          <a:xfrm>
            <a:off x="3222722" y="853518"/>
            <a:ext cx="6469917" cy="5989913"/>
          </a:xfrm>
          <a:prstGeom prst="rect">
            <a:avLst/>
          </a:prstGeom>
        </p:spPr>
      </p:pic>
    </p:spTree>
    <p:extLst>
      <p:ext uri="{BB962C8B-B14F-4D97-AF65-F5344CB8AC3E}">
        <p14:creationId xmlns:p14="http://schemas.microsoft.com/office/powerpoint/2010/main" val="114816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3129062" cy="461665"/>
          </a:xfrm>
          <a:prstGeom prst="rect">
            <a:avLst/>
          </a:prstGeom>
          <a:noFill/>
        </p:spPr>
        <p:txBody>
          <a:bodyPr wrap="none" rtlCol="0">
            <a:spAutoFit/>
          </a:bodyPr>
          <a:lstStyle/>
          <a:p>
            <a:r>
              <a:rPr lang="en-US" sz="2400" b="1" dirty="0"/>
              <a:t>The tag attributes view</a:t>
            </a:r>
          </a:p>
        </p:txBody>
      </p:sp>
      <p:pic>
        <p:nvPicPr>
          <p:cNvPr id="5" name="Picture 4">
            <a:extLst>
              <a:ext uri="{FF2B5EF4-FFF2-40B4-BE49-F238E27FC236}">
                <a16:creationId xmlns:a16="http://schemas.microsoft.com/office/drawing/2014/main" id="{B9F40A9F-851F-B3DF-FE02-4DE929AE424D}"/>
              </a:ext>
            </a:extLst>
          </p:cNvPr>
          <p:cNvPicPr>
            <a:picLocks noChangeAspect="1"/>
          </p:cNvPicPr>
          <p:nvPr/>
        </p:nvPicPr>
        <p:blipFill>
          <a:blip r:embed="rId2"/>
          <a:stretch>
            <a:fillRect/>
          </a:stretch>
        </p:blipFill>
        <p:spPr>
          <a:xfrm>
            <a:off x="2320731" y="1215911"/>
            <a:ext cx="7550538" cy="4426177"/>
          </a:xfrm>
          <a:prstGeom prst="rect">
            <a:avLst/>
          </a:prstGeom>
        </p:spPr>
      </p:pic>
    </p:spTree>
    <p:extLst>
      <p:ext uri="{BB962C8B-B14F-4D97-AF65-F5344CB8AC3E}">
        <p14:creationId xmlns:p14="http://schemas.microsoft.com/office/powerpoint/2010/main" val="350918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616585" cy="461665"/>
          </a:xfrm>
          <a:prstGeom prst="rect">
            <a:avLst/>
          </a:prstGeom>
          <a:noFill/>
        </p:spPr>
        <p:txBody>
          <a:bodyPr wrap="none" rtlCol="0">
            <a:spAutoFit/>
          </a:bodyPr>
          <a:lstStyle/>
          <a:p>
            <a:r>
              <a:rPr lang="en-US" sz="2400" b="1" dirty="0"/>
              <a:t>Tag and its relationship to tag class</a:t>
            </a:r>
          </a:p>
        </p:txBody>
      </p:sp>
      <p:pic>
        <p:nvPicPr>
          <p:cNvPr id="2" name="Picture 1"/>
          <p:cNvPicPr>
            <a:picLocks noChangeAspect="1"/>
          </p:cNvPicPr>
          <p:nvPr/>
        </p:nvPicPr>
        <p:blipFill>
          <a:blip r:embed="rId2"/>
          <a:stretch>
            <a:fillRect/>
          </a:stretch>
        </p:blipFill>
        <p:spPr>
          <a:xfrm>
            <a:off x="577970" y="407407"/>
            <a:ext cx="10653622" cy="6395400"/>
          </a:xfrm>
          <a:prstGeom prst="rect">
            <a:avLst/>
          </a:prstGeom>
        </p:spPr>
      </p:pic>
    </p:spTree>
    <p:extLst>
      <p:ext uri="{BB962C8B-B14F-4D97-AF65-F5344CB8AC3E}">
        <p14:creationId xmlns:p14="http://schemas.microsoft.com/office/powerpoint/2010/main" val="415532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533421" cy="461665"/>
          </a:xfrm>
          <a:prstGeom prst="rect">
            <a:avLst/>
          </a:prstGeom>
          <a:noFill/>
        </p:spPr>
        <p:txBody>
          <a:bodyPr wrap="none" rtlCol="0">
            <a:spAutoFit/>
          </a:bodyPr>
          <a:lstStyle/>
          <a:p>
            <a:r>
              <a:rPr lang="en-US" sz="2400" b="1" dirty="0"/>
              <a:t>Tag class component relationships</a:t>
            </a:r>
          </a:p>
        </p:txBody>
      </p:sp>
      <p:pic>
        <p:nvPicPr>
          <p:cNvPr id="5" name="Picture 4">
            <a:extLst>
              <a:ext uri="{FF2B5EF4-FFF2-40B4-BE49-F238E27FC236}">
                <a16:creationId xmlns:a16="http://schemas.microsoft.com/office/drawing/2014/main" id="{67E76C9A-1C7A-E670-6EC6-27878719852A}"/>
              </a:ext>
            </a:extLst>
          </p:cNvPr>
          <p:cNvPicPr>
            <a:picLocks noChangeAspect="1"/>
          </p:cNvPicPr>
          <p:nvPr/>
        </p:nvPicPr>
        <p:blipFill>
          <a:blip r:embed="rId2"/>
          <a:stretch>
            <a:fillRect/>
          </a:stretch>
        </p:blipFill>
        <p:spPr>
          <a:xfrm>
            <a:off x="903673" y="623598"/>
            <a:ext cx="9307575" cy="6078416"/>
          </a:xfrm>
          <a:prstGeom prst="rect">
            <a:avLst/>
          </a:prstGeom>
        </p:spPr>
      </p:pic>
    </p:spTree>
    <p:extLst>
      <p:ext uri="{BB962C8B-B14F-4D97-AF65-F5344CB8AC3E}">
        <p14:creationId xmlns:p14="http://schemas.microsoft.com/office/powerpoint/2010/main" val="14636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925451" cy="461665"/>
          </a:xfrm>
          <a:prstGeom prst="rect">
            <a:avLst/>
          </a:prstGeom>
          <a:noFill/>
        </p:spPr>
        <p:txBody>
          <a:bodyPr wrap="none" rtlCol="0">
            <a:spAutoFit/>
          </a:bodyPr>
          <a:lstStyle/>
          <a:p>
            <a:r>
              <a:rPr lang="en-US" sz="2400" b="1" dirty="0"/>
              <a:t>Tag class component definitions view</a:t>
            </a:r>
          </a:p>
        </p:txBody>
      </p:sp>
      <p:pic>
        <p:nvPicPr>
          <p:cNvPr id="3" name="Picture 2">
            <a:extLst>
              <a:ext uri="{FF2B5EF4-FFF2-40B4-BE49-F238E27FC236}">
                <a16:creationId xmlns:a16="http://schemas.microsoft.com/office/drawing/2014/main" id="{9594CCEB-ED3E-4E08-A179-DFDB712C75DF}"/>
              </a:ext>
            </a:extLst>
          </p:cNvPr>
          <p:cNvPicPr>
            <a:picLocks noChangeAspect="1"/>
          </p:cNvPicPr>
          <p:nvPr/>
        </p:nvPicPr>
        <p:blipFill>
          <a:blip r:embed="rId2"/>
          <a:stretch>
            <a:fillRect/>
          </a:stretch>
        </p:blipFill>
        <p:spPr>
          <a:xfrm>
            <a:off x="1902562" y="377273"/>
            <a:ext cx="7793231" cy="6361259"/>
          </a:xfrm>
          <a:prstGeom prst="rect">
            <a:avLst/>
          </a:prstGeom>
        </p:spPr>
      </p:pic>
      <p:pic>
        <p:nvPicPr>
          <p:cNvPr id="5" name="Picture 4">
            <a:extLst>
              <a:ext uri="{FF2B5EF4-FFF2-40B4-BE49-F238E27FC236}">
                <a16:creationId xmlns:a16="http://schemas.microsoft.com/office/drawing/2014/main" id="{55A16833-479E-04DD-3192-9D21EBFEDAED}"/>
              </a:ext>
            </a:extLst>
          </p:cNvPr>
          <p:cNvPicPr>
            <a:picLocks noChangeAspect="1"/>
          </p:cNvPicPr>
          <p:nvPr/>
        </p:nvPicPr>
        <p:blipFill>
          <a:blip r:embed="rId3"/>
          <a:stretch>
            <a:fillRect/>
          </a:stretch>
        </p:blipFill>
        <p:spPr>
          <a:xfrm>
            <a:off x="7606652" y="1056425"/>
            <a:ext cx="4585348" cy="801403"/>
          </a:xfrm>
          <a:prstGeom prst="rect">
            <a:avLst/>
          </a:prstGeom>
        </p:spPr>
      </p:pic>
      <p:pic>
        <p:nvPicPr>
          <p:cNvPr id="7" name="Picture 6">
            <a:extLst>
              <a:ext uri="{FF2B5EF4-FFF2-40B4-BE49-F238E27FC236}">
                <a16:creationId xmlns:a16="http://schemas.microsoft.com/office/drawing/2014/main" id="{602D0299-2D0B-1995-DD3E-452D3C617135}"/>
              </a:ext>
            </a:extLst>
          </p:cNvPr>
          <p:cNvPicPr>
            <a:picLocks noChangeAspect="1"/>
          </p:cNvPicPr>
          <p:nvPr/>
        </p:nvPicPr>
        <p:blipFill>
          <a:blip r:embed="rId4"/>
          <a:stretch>
            <a:fillRect/>
          </a:stretch>
        </p:blipFill>
        <p:spPr>
          <a:xfrm>
            <a:off x="2077969" y="4689360"/>
            <a:ext cx="3364988" cy="709954"/>
          </a:xfrm>
          <a:prstGeom prst="rect">
            <a:avLst/>
          </a:prstGeom>
        </p:spPr>
      </p:pic>
      <p:pic>
        <p:nvPicPr>
          <p:cNvPr id="9" name="Picture 8">
            <a:extLst>
              <a:ext uri="{FF2B5EF4-FFF2-40B4-BE49-F238E27FC236}">
                <a16:creationId xmlns:a16="http://schemas.microsoft.com/office/drawing/2014/main" id="{0786AC3D-16BB-9ACF-3A1F-E76CFF19654A}"/>
              </a:ext>
            </a:extLst>
          </p:cNvPr>
          <p:cNvPicPr>
            <a:picLocks noChangeAspect="1"/>
          </p:cNvPicPr>
          <p:nvPr/>
        </p:nvPicPr>
        <p:blipFill>
          <a:blip r:embed="rId5"/>
          <a:stretch>
            <a:fillRect/>
          </a:stretch>
        </p:blipFill>
        <p:spPr>
          <a:xfrm>
            <a:off x="4014249" y="621671"/>
            <a:ext cx="688380" cy="523768"/>
          </a:xfrm>
          <a:prstGeom prst="rect">
            <a:avLst/>
          </a:prstGeom>
        </p:spPr>
      </p:pic>
      <p:pic>
        <p:nvPicPr>
          <p:cNvPr id="11" name="Picture 10">
            <a:extLst>
              <a:ext uri="{FF2B5EF4-FFF2-40B4-BE49-F238E27FC236}">
                <a16:creationId xmlns:a16="http://schemas.microsoft.com/office/drawing/2014/main" id="{926EB125-5BD8-5274-CC78-01B4E2F35A06}"/>
              </a:ext>
            </a:extLst>
          </p:cNvPr>
          <p:cNvPicPr>
            <a:picLocks noChangeAspect="1"/>
          </p:cNvPicPr>
          <p:nvPr/>
        </p:nvPicPr>
        <p:blipFill>
          <a:blip r:embed="rId6"/>
          <a:stretch>
            <a:fillRect/>
          </a:stretch>
        </p:blipFill>
        <p:spPr>
          <a:xfrm>
            <a:off x="710102" y="1056425"/>
            <a:ext cx="1852135" cy="500211"/>
          </a:xfrm>
          <a:prstGeom prst="rect">
            <a:avLst/>
          </a:prstGeom>
        </p:spPr>
      </p:pic>
    </p:spTree>
    <p:extLst>
      <p:ext uri="{BB962C8B-B14F-4D97-AF65-F5344CB8AC3E}">
        <p14:creationId xmlns:p14="http://schemas.microsoft.com/office/powerpoint/2010/main" val="198872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CDF673-5254-B48C-F8ED-81683604675E}"/>
              </a:ext>
            </a:extLst>
          </p:cNvPr>
          <p:cNvPicPr>
            <a:picLocks noChangeAspect="1"/>
          </p:cNvPicPr>
          <p:nvPr/>
        </p:nvPicPr>
        <p:blipFill>
          <a:blip r:embed="rId2"/>
          <a:stretch>
            <a:fillRect/>
          </a:stretch>
        </p:blipFill>
        <p:spPr>
          <a:xfrm>
            <a:off x="1847088" y="140444"/>
            <a:ext cx="9003094" cy="6577111"/>
          </a:xfrm>
          <a:prstGeom prst="rect">
            <a:avLst/>
          </a:prstGeom>
        </p:spPr>
      </p:pic>
      <p:sp>
        <p:nvSpPr>
          <p:cNvPr id="4" name="TextBox 3"/>
          <p:cNvSpPr txBox="1"/>
          <p:nvPr/>
        </p:nvSpPr>
        <p:spPr>
          <a:xfrm>
            <a:off x="-25878" y="8637"/>
            <a:ext cx="4576363" cy="1200329"/>
          </a:xfrm>
          <a:prstGeom prst="rect">
            <a:avLst/>
          </a:prstGeom>
          <a:noFill/>
        </p:spPr>
        <p:txBody>
          <a:bodyPr wrap="square" rtlCol="0">
            <a:spAutoFit/>
          </a:bodyPr>
          <a:lstStyle/>
          <a:p>
            <a:r>
              <a:rPr lang="en-US" sz="2400" b="1" dirty="0"/>
              <a:t>Tag class </a:t>
            </a:r>
          </a:p>
          <a:p>
            <a:r>
              <a:rPr lang="en-US" sz="2400" b="1" dirty="0"/>
              <a:t>component </a:t>
            </a:r>
          </a:p>
          <a:p>
            <a:r>
              <a:rPr lang="en-US" sz="2400" b="1" dirty="0"/>
              <a:t>Attributes: attributes view</a:t>
            </a:r>
          </a:p>
        </p:txBody>
      </p:sp>
    </p:spTree>
    <p:extLst>
      <p:ext uri="{BB962C8B-B14F-4D97-AF65-F5344CB8AC3E}">
        <p14:creationId xmlns:p14="http://schemas.microsoft.com/office/powerpoint/2010/main" val="411929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1948"/>
            <a:ext cx="12192000" cy="6454103"/>
          </a:xfrm>
          <a:prstGeom prst="rect">
            <a:avLst/>
          </a:prstGeom>
        </p:spPr>
      </p:pic>
      <p:sp>
        <p:nvSpPr>
          <p:cNvPr id="4" name="TextBox 3"/>
          <p:cNvSpPr txBox="1"/>
          <p:nvPr/>
        </p:nvSpPr>
        <p:spPr>
          <a:xfrm>
            <a:off x="-25878" y="8637"/>
            <a:ext cx="5463355" cy="461665"/>
          </a:xfrm>
          <a:prstGeom prst="rect">
            <a:avLst/>
          </a:prstGeom>
          <a:noFill/>
        </p:spPr>
        <p:txBody>
          <a:bodyPr wrap="none" rtlCol="0">
            <a:spAutoFit/>
          </a:bodyPr>
          <a:lstStyle/>
          <a:p>
            <a:r>
              <a:rPr lang="en-US" sz="2400" b="1" dirty="0"/>
              <a:t>Tag to equipment : the relationships view</a:t>
            </a:r>
          </a:p>
        </p:txBody>
      </p:sp>
    </p:spTree>
    <p:extLst>
      <p:ext uri="{BB962C8B-B14F-4D97-AF65-F5344CB8AC3E}">
        <p14:creationId xmlns:p14="http://schemas.microsoft.com/office/powerpoint/2010/main" val="108602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08045-B898-6738-E637-A48E33685917}"/>
              </a:ext>
            </a:extLst>
          </p:cNvPr>
          <p:cNvPicPr>
            <a:picLocks noChangeAspect="1"/>
          </p:cNvPicPr>
          <p:nvPr/>
        </p:nvPicPr>
        <p:blipFill>
          <a:blip r:embed="rId2"/>
          <a:stretch>
            <a:fillRect/>
          </a:stretch>
        </p:blipFill>
        <p:spPr>
          <a:xfrm>
            <a:off x="1081605" y="58488"/>
            <a:ext cx="10293216" cy="6671818"/>
          </a:xfrm>
          <a:prstGeom prst="rect">
            <a:avLst/>
          </a:prstGeom>
        </p:spPr>
      </p:pic>
      <p:sp>
        <p:nvSpPr>
          <p:cNvPr id="4" name="TextBox 3"/>
          <p:cNvSpPr txBox="1"/>
          <p:nvPr/>
        </p:nvSpPr>
        <p:spPr>
          <a:xfrm>
            <a:off x="-25878" y="8637"/>
            <a:ext cx="5181996" cy="461665"/>
          </a:xfrm>
          <a:prstGeom prst="rect">
            <a:avLst/>
          </a:prstGeom>
          <a:noFill/>
        </p:spPr>
        <p:txBody>
          <a:bodyPr wrap="none" rtlCol="0">
            <a:spAutoFit/>
          </a:bodyPr>
          <a:lstStyle/>
          <a:p>
            <a:r>
              <a:rPr lang="en-US" sz="2400" b="1" dirty="0"/>
              <a:t>Tag to equipment : the definitions view</a:t>
            </a:r>
          </a:p>
        </p:txBody>
      </p:sp>
    </p:spTree>
    <p:extLst>
      <p:ext uri="{BB962C8B-B14F-4D97-AF65-F5344CB8AC3E}">
        <p14:creationId xmlns:p14="http://schemas.microsoft.com/office/powerpoint/2010/main" val="132908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A3EB4-B744-BA61-8B9E-1A9E9A8B3D77}"/>
              </a:ext>
            </a:extLst>
          </p:cNvPr>
          <p:cNvSpPr txBox="1"/>
          <p:nvPr/>
        </p:nvSpPr>
        <p:spPr>
          <a:xfrm>
            <a:off x="-25878" y="11"/>
            <a:ext cx="1808829" cy="1938992"/>
          </a:xfrm>
          <a:prstGeom prst="rect">
            <a:avLst/>
          </a:prstGeom>
          <a:noFill/>
        </p:spPr>
        <p:txBody>
          <a:bodyPr wrap="none" rtlCol="0">
            <a:spAutoFit/>
          </a:bodyPr>
          <a:lstStyle/>
          <a:p>
            <a:r>
              <a:rPr lang="en-US" sz="2400" b="1" dirty="0"/>
              <a:t>Tag to </a:t>
            </a:r>
          </a:p>
          <a:p>
            <a:r>
              <a:rPr lang="en-US" sz="2400" b="1" dirty="0"/>
              <a:t>equipment: </a:t>
            </a:r>
          </a:p>
          <a:p>
            <a:r>
              <a:rPr lang="en-US" sz="2400" b="1" dirty="0"/>
              <a:t>the </a:t>
            </a:r>
          </a:p>
          <a:p>
            <a:r>
              <a:rPr lang="en-US" sz="2400" b="1" dirty="0"/>
              <a:t>attributes </a:t>
            </a:r>
          </a:p>
          <a:p>
            <a:r>
              <a:rPr lang="en-US" sz="2400" b="1" dirty="0"/>
              <a:t>view</a:t>
            </a:r>
          </a:p>
        </p:txBody>
      </p:sp>
      <p:pic>
        <p:nvPicPr>
          <p:cNvPr id="4" name="Picture 3">
            <a:extLst>
              <a:ext uri="{FF2B5EF4-FFF2-40B4-BE49-F238E27FC236}">
                <a16:creationId xmlns:a16="http://schemas.microsoft.com/office/drawing/2014/main" id="{50CFFACB-25BB-1FAD-C793-D666604A6ED8}"/>
              </a:ext>
            </a:extLst>
          </p:cNvPr>
          <p:cNvPicPr>
            <a:picLocks noChangeAspect="1"/>
          </p:cNvPicPr>
          <p:nvPr/>
        </p:nvPicPr>
        <p:blipFill>
          <a:blip r:embed="rId2"/>
          <a:stretch>
            <a:fillRect/>
          </a:stretch>
        </p:blipFill>
        <p:spPr>
          <a:xfrm>
            <a:off x="1509163" y="0"/>
            <a:ext cx="10012277" cy="6886528"/>
          </a:xfrm>
          <a:prstGeom prst="rect">
            <a:avLst/>
          </a:prstGeom>
        </p:spPr>
      </p:pic>
    </p:spTree>
    <p:extLst>
      <p:ext uri="{BB962C8B-B14F-4D97-AF65-F5344CB8AC3E}">
        <p14:creationId xmlns:p14="http://schemas.microsoft.com/office/powerpoint/2010/main" val="263307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A350-4CD4-8F10-C844-5F92ECB150AE}"/>
              </a:ext>
            </a:extLst>
          </p:cNvPr>
          <p:cNvSpPr>
            <a:spLocks noGrp="1"/>
          </p:cNvSpPr>
          <p:nvPr>
            <p:ph type="title"/>
          </p:nvPr>
        </p:nvSpPr>
        <p:spPr/>
        <p:txBody>
          <a:bodyPr/>
          <a:lstStyle/>
          <a:p>
            <a:r>
              <a:rPr lang="en-US" dirty="0"/>
              <a:t>Change log</a:t>
            </a:r>
            <a:endParaRPr lang="en-GB" dirty="0"/>
          </a:p>
        </p:txBody>
      </p:sp>
      <p:sp>
        <p:nvSpPr>
          <p:cNvPr id="4" name="Content Placeholder 3">
            <a:extLst>
              <a:ext uri="{FF2B5EF4-FFF2-40B4-BE49-F238E27FC236}">
                <a16:creationId xmlns:a16="http://schemas.microsoft.com/office/drawing/2014/main" id="{1FA6252F-CA53-B5E6-5257-286D4E1FEEB1}"/>
              </a:ext>
            </a:extLst>
          </p:cNvPr>
          <p:cNvSpPr txBox="1">
            <a:spLocks noGrp="1"/>
          </p:cNvSpPr>
          <p:nvPr>
            <p:ph idx="1"/>
          </p:nvPr>
        </p:nvSpPr>
        <p:spPr>
          <a:xfrm>
            <a:off x="838200" y="1825625"/>
            <a:ext cx="10515600" cy="2416046"/>
          </a:xfrm>
          <a:prstGeom prst="rect">
            <a:avLst/>
          </a:prstGeom>
          <a:noFill/>
        </p:spPr>
        <p:txBody>
          <a:bodyPr wrap="square" rtlCol="0">
            <a:spAutoFit/>
          </a:bodyPr>
          <a:lstStyle/>
          <a:p>
            <a:pPr marL="285750" indent="-285750">
              <a:buFont typeface="Arial" panose="020B0604020202020204" pitchFamily="34" charset="0"/>
              <a:buChar char="•"/>
            </a:pPr>
            <a:r>
              <a:rPr lang="en-US" sz="2000" dirty="0"/>
              <a:t>29 Sep 2024. Virtually all slides edited for v2. Deleted: 55, 58, 62, 63. Added SPIRS: 32, 33,34. Views all updated: 108 – 114.</a:t>
            </a:r>
          </a:p>
          <a:p>
            <a:pPr marL="285750" indent="-285750">
              <a:buFont typeface="Arial" panose="020B0604020202020204" pitchFamily="34" charset="0"/>
              <a:buChar char="•"/>
            </a:pPr>
            <a:r>
              <a:rPr lang="en-US" sz="2000" dirty="0"/>
              <a:t>Slides modified on 27 Jun 2024: 6, 10, 14, 17, 21, 23, 24, 25, 26, 27, 28, 29, 30, 31, 41, 47, 50, 52, 56, 57, 58, 61, 67, 68, 69, 77, 84, 89</a:t>
            </a:r>
          </a:p>
          <a:p>
            <a:pPr marL="285750" indent="-285750">
              <a:buFont typeface="Arial" panose="020B0604020202020204" pitchFamily="34" charset="0"/>
              <a:buChar char="•"/>
            </a:pPr>
            <a:r>
              <a:rPr lang="en-US" sz="2000" dirty="0"/>
              <a:t>Slides modified on 25 Mar 2024: 7, 19, 20 through to 32 (in this sequence 6 slides deleted), 38 (was 44 etc.), 39, 40, 41, 44, 47, 58, 61, 67 (was 73 etc.), 68, 69, 84, 89, 100, 103, 104, 107, 108</a:t>
            </a:r>
          </a:p>
          <a:p>
            <a:pPr marL="285750" indent="-285750">
              <a:buFont typeface="Arial" panose="020B0604020202020204" pitchFamily="34" charset="0"/>
              <a:buChar char="•"/>
            </a:pPr>
            <a:r>
              <a:rPr lang="en-US" sz="2000" dirty="0"/>
              <a:t>Slides modified 12, 13 and 14 on Jan 6, 2023 in preparation of 1.5.1 </a:t>
            </a:r>
          </a:p>
        </p:txBody>
      </p:sp>
    </p:spTree>
    <p:extLst>
      <p:ext uri="{BB962C8B-B14F-4D97-AF65-F5344CB8AC3E}">
        <p14:creationId xmlns:p14="http://schemas.microsoft.com/office/powerpoint/2010/main" val="322888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3661708" cy="461665"/>
          </a:xfrm>
          <a:prstGeom prst="rect">
            <a:avLst/>
          </a:prstGeom>
          <a:noFill/>
        </p:spPr>
        <p:txBody>
          <a:bodyPr wrap="none" rtlCol="0">
            <a:spAutoFit/>
          </a:bodyPr>
          <a:lstStyle/>
          <a:p>
            <a:r>
              <a:rPr lang="en-US" sz="2400" b="1" dirty="0"/>
              <a:t>Equipment: attributes view</a:t>
            </a:r>
          </a:p>
        </p:txBody>
      </p:sp>
      <p:pic>
        <p:nvPicPr>
          <p:cNvPr id="2" name="Picture 1"/>
          <p:cNvPicPr>
            <a:picLocks noChangeAspect="1"/>
          </p:cNvPicPr>
          <p:nvPr/>
        </p:nvPicPr>
        <p:blipFill>
          <a:blip r:embed="rId2"/>
          <a:stretch>
            <a:fillRect/>
          </a:stretch>
        </p:blipFill>
        <p:spPr>
          <a:xfrm>
            <a:off x="2069869" y="468740"/>
            <a:ext cx="8630082" cy="6389259"/>
          </a:xfrm>
          <a:prstGeom prst="rect">
            <a:avLst/>
          </a:prstGeom>
        </p:spPr>
      </p:pic>
    </p:spTree>
    <p:extLst>
      <p:ext uri="{BB962C8B-B14F-4D97-AF65-F5344CB8AC3E}">
        <p14:creationId xmlns:p14="http://schemas.microsoft.com/office/powerpoint/2010/main" val="60777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873129" cy="461665"/>
          </a:xfrm>
          <a:prstGeom prst="rect">
            <a:avLst/>
          </a:prstGeom>
          <a:noFill/>
        </p:spPr>
        <p:txBody>
          <a:bodyPr wrap="none" rtlCol="0">
            <a:spAutoFit/>
          </a:bodyPr>
          <a:lstStyle/>
          <a:p>
            <a:r>
              <a:rPr lang="en-US" sz="2400" b="1" dirty="0"/>
              <a:t>Tag to model : the relationships view</a:t>
            </a:r>
          </a:p>
        </p:txBody>
      </p:sp>
      <p:pic>
        <p:nvPicPr>
          <p:cNvPr id="5" name="Picture 4">
            <a:extLst>
              <a:ext uri="{FF2B5EF4-FFF2-40B4-BE49-F238E27FC236}">
                <a16:creationId xmlns:a16="http://schemas.microsoft.com/office/drawing/2014/main" id="{B0C44EC2-26E6-B6C2-538C-BB6D1B22807B}"/>
              </a:ext>
            </a:extLst>
          </p:cNvPr>
          <p:cNvPicPr>
            <a:picLocks noChangeAspect="1"/>
          </p:cNvPicPr>
          <p:nvPr/>
        </p:nvPicPr>
        <p:blipFill>
          <a:blip r:embed="rId2"/>
          <a:stretch>
            <a:fillRect/>
          </a:stretch>
        </p:blipFill>
        <p:spPr>
          <a:xfrm>
            <a:off x="1018004" y="607559"/>
            <a:ext cx="8911304" cy="6140376"/>
          </a:xfrm>
          <a:prstGeom prst="rect">
            <a:avLst/>
          </a:prstGeom>
        </p:spPr>
      </p:pic>
    </p:spTree>
    <p:extLst>
      <p:ext uri="{BB962C8B-B14F-4D97-AF65-F5344CB8AC3E}">
        <p14:creationId xmlns:p14="http://schemas.microsoft.com/office/powerpoint/2010/main" val="427791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64EBC-4CA6-FEF4-8B5A-EC0B8A802C73}"/>
              </a:ext>
            </a:extLst>
          </p:cNvPr>
          <p:cNvPicPr>
            <a:picLocks noChangeAspect="1"/>
          </p:cNvPicPr>
          <p:nvPr/>
        </p:nvPicPr>
        <p:blipFill>
          <a:blip r:embed="rId2"/>
          <a:stretch>
            <a:fillRect/>
          </a:stretch>
        </p:blipFill>
        <p:spPr>
          <a:xfrm>
            <a:off x="3679700" y="8637"/>
            <a:ext cx="6022083" cy="6765941"/>
          </a:xfrm>
          <a:prstGeom prst="rect">
            <a:avLst/>
          </a:prstGeom>
        </p:spPr>
      </p:pic>
      <p:sp>
        <p:nvSpPr>
          <p:cNvPr id="4" name="TextBox 3"/>
          <p:cNvSpPr txBox="1"/>
          <p:nvPr/>
        </p:nvSpPr>
        <p:spPr>
          <a:xfrm>
            <a:off x="-25878" y="8637"/>
            <a:ext cx="4591770" cy="461665"/>
          </a:xfrm>
          <a:prstGeom prst="rect">
            <a:avLst/>
          </a:prstGeom>
          <a:noFill/>
        </p:spPr>
        <p:txBody>
          <a:bodyPr wrap="none" rtlCol="0">
            <a:spAutoFit/>
          </a:bodyPr>
          <a:lstStyle/>
          <a:p>
            <a:r>
              <a:rPr lang="en-US" sz="2400" b="1" dirty="0"/>
              <a:t>Tag to model : the definitions view</a:t>
            </a:r>
          </a:p>
        </p:txBody>
      </p:sp>
    </p:spTree>
    <p:extLst>
      <p:ext uri="{BB962C8B-B14F-4D97-AF65-F5344CB8AC3E}">
        <p14:creationId xmlns:p14="http://schemas.microsoft.com/office/powerpoint/2010/main" val="417285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2612703" cy="830997"/>
          </a:xfrm>
          <a:prstGeom prst="rect">
            <a:avLst/>
          </a:prstGeom>
          <a:noFill/>
        </p:spPr>
        <p:txBody>
          <a:bodyPr wrap="none" rtlCol="0">
            <a:spAutoFit/>
          </a:bodyPr>
          <a:lstStyle/>
          <a:p>
            <a:r>
              <a:rPr lang="en-US" sz="2400" b="1" dirty="0"/>
              <a:t>Tag to model: </a:t>
            </a:r>
          </a:p>
          <a:p>
            <a:r>
              <a:rPr lang="en-US" sz="2400" b="1" dirty="0"/>
              <a:t>the attributes view</a:t>
            </a:r>
          </a:p>
        </p:txBody>
      </p:sp>
      <p:pic>
        <p:nvPicPr>
          <p:cNvPr id="3" name="Picture 2">
            <a:extLst>
              <a:ext uri="{FF2B5EF4-FFF2-40B4-BE49-F238E27FC236}">
                <a16:creationId xmlns:a16="http://schemas.microsoft.com/office/drawing/2014/main" id="{5B5EA914-5DD4-F855-CCB0-CFAC96E4909B}"/>
              </a:ext>
            </a:extLst>
          </p:cNvPr>
          <p:cNvPicPr>
            <a:picLocks noChangeAspect="1"/>
          </p:cNvPicPr>
          <p:nvPr/>
        </p:nvPicPr>
        <p:blipFill>
          <a:blip r:embed="rId2"/>
          <a:stretch>
            <a:fillRect/>
          </a:stretch>
        </p:blipFill>
        <p:spPr>
          <a:xfrm>
            <a:off x="2854158" y="8636"/>
            <a:ext cx="8103359" cy="6849363"/>
          </a:xfrm>
          <a:prstGeom prst="rect">
            <a:avLst/>
          </a:prstGeom>
        </p:spPr>
      </p:pic>
    </p:spTree>
    <p:extLst>
      <p:ext uri="{BB962C8B-B14F-4D97-AF65-F5344CB8AC3E}">
        <p14:creationId xmlns:p14="http://schemas.microsoft.com/office/powerpoint/2010/main" val="637449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813323" cy="461665"/>
          </a:xfrm>
          <a:prstGeom prst="rect">
            <a:avLst/>
          </a:prstGeom>
          <a:noFill/>
        </p:spPr>
        <p:txBody>
          <a:bodyPr wrap="none" rtlCol="0">
            <a:spAutoFit/>
          </a:bodyPr>
          <a:lstStyle/>
          <a:p>
            <a:r>
              <a:rPr lang="en-US" sz="2400" b="1" dirty="0"/>
              <a:t>Model part relationships: relationships view</a:t>
            </a:r>
          </a:p>
        </p:txBody>
      </p:sp>
      <p:pic>
        <p:nvPicPr>
          <p:cNvPr id="7" name="Picture 6">
            <a:extLst>
              <a:ext uri="{FF2B5EF4-FFF2-40B4-BE49-F238E27FC236}">
                <a16:creationId xmlns:a16="http://schemas.microsoft.com/office/drawing/2014/main" id="{47EBA7D6-EEBF-E263-168D-D1B4F0A1506D}"/>
              </a:ext>
            </a:extLst>
          </p:cNvPr>
          <p:cNvPicPr>
            <a:picLocks noChangeAspect="1"/>
          </p:cNvPicPr>
          <p:nvPr/>
        </p:nvPicPr>
        <p:blipFill>
          <a:blip r:embed="rId2"/>
          <a:stretch>
            <a:fillRect/>
          </a:stretch>
        </p:blipFill>
        <p:spPr>
          <a:xfrm>
            <a:off x="1032071" y="1321887"/>
            <a:ext cx="10127858" cy="4214225"/>
          </a:xfrm>
          <a:prstGeom prst="rect">
            <a:avLst/>
          </a:prstGeom>
        </p:spPr>
      </p:pic>
    </p:spTree>
    <p:extLst>
      <p:ext uri="{BB962C8B-B14F-4D97-AF65-F5344CB8AC3E}">
        <p14:creationId xmlns:p14="http://schemas.microsoft.com/office/powerpoint/2010/main" val="7272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451236" cy="461665"/>
          </a:xfrm>
          <a:prstGeom prst="rect">
            <a:avLst/>
          </a:prstGeom>
          <a:noFill/>
        </p:spPr>
        <p:txBody>
          <a:bodyPr wrap="none" rtlCol="0">
            <a:spAutoFit/>
          </a:bodyPr>
          <a:lstStyle/>
          <a:p>
            <a:r>
              <a:rPr lang="en-US" sz="2400" b="1" dirty="0"/>
              <a:t>Model parts – subtype relationships view</a:t>
            </a:r>
          </a:p>
        </p:txBody>
      </p:sp>
      <p:pic>
        <p:nvPicPr>
          <p:cNvPr id="5" name="Picture 4">
            <a:extLst>
              <a:ext uri="{FF2B5EF4-FFF2-40B4-BE49-F238E27FC236}">
                <a16:creationId xmlns:a16="http://schemas.microsoft.com/office/drawing/2014/main" id="{58814455-473B-F63A-A3C8-C42D02EE5258}"/>
              </a:ext>
            </a:extLst>
          </p:cNvPr>
          <p:cNvPicPr>
            <a:picLocks noChangeAspect="1"/>
          </p:cNvPicPr>
          <p:nvPr/>
        </p:nvPicPr>
        <p:blipFill>
          <a:blip r:embed="rId2"/>
          <a:stretch>
            <a:fillRect/>
          </a:stretch>
        </p:blipFill>
        <p:spPr>
          <a:xfrm>
            <a:off x="190020" y="470302"/>
            <a:ext cx="11835094" cy="5908983"/>
          </a:xfrm>
          <a:prstGeom prst="rect">
            <a:avLst/>
          </a:prstGeom>
        </p:spPr>
      </p:pic>
    </p:spTree>
    <p:extLst>
      <p:ext uri="{BB962C8B-B14F-4D97-AF65-F5344CB8AC3E}">
        <p14:creationId xmlns:p14="http://schemas.microsoft.com/office/powerpoint/2010/main" val="2916736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169877" cy="461665"/>
          </a:xfrm>
          <a:prstGeom prst="rect">
            <a:avLst/>
          </a:prstGeom>
          <a:noFill/>
        </p:spPr>
        <p:txBody>
          <a:bodyPr wrap="none" rtlCol="0">
            <a:spAutoFit/>
          </a:bodyPr>
          <a:lstStyle/>
          <a:p>
            <a:r>
              <a:rPr lang="en-US" sz="2400" b="1" dirty="0"/>
              <a:t>Model parts – subtype definitions view</a:t>
            </a:r>
          </a:p>
        </p:txBody>
      </p:sp>
      <p:pic>
        <p:nvPicPr>
          <p:cNvPr id="3" name="Picture 2">
            <a:extLst>
              <a:ext uri="{FF2B5EF4-FFF2-40B4-BE49-F238E27FC236}">
                <a16:creationId xmlns:a16="http://schemas.microsoft.com/office/drawing/2014/main" id="{30833C93-B62A-4195-F85B-7FE0F1E0D109}"/>
              </a:ext>
            </a:extLst>
          </p:cNvPr>
          <p:cNvPicPr>
            <a:picLocks noChangeAspect="1"/>
          </p:cNvPicPr>
          <p:nvPr/>
        </p:nvPicPr>
        <p:blipFill>
          <a:blip r:embed="rId2"/>
          <a:stretch>
            <a:fillRect/>
          </a:stretch>
        </p:blipFill>
        <p:spPr>
          <a:xfrm>
            <a:off x="222362" y="834891"/>
            <a:ext cx="10760214" cy="5712213"/>
          </a:xfrm>
          <a:prstGeom prst="rect">
            <a:avLst/>
          </a:prstGeom>
        </p:spPr>
      </p:pic>
    </p:spTree>
    <p:extLst>
      <p:ext uri="{BB962C8B-B14F-4D97-AF65-F5344CB8AC3E}">
        <p14:creationId xmlns:p14="http://schemas.microsoft.com/office/powerpoint/2010/main" val="4534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059270" cy="461665"/>
          </a:xfrm>
          <a:prstGeom prst="rect">
            <a:avLst/>
          </a:prstGeom>
          <a:noFill/>
        </p:spPr>
        <p:txBody>
          <a:bodyPr wrap="none" rtlCol="0">
            <a:spAutoFit/>
          </a:bodyPr>
          <a:lstStyle/>
          <a:p>
            <a:r>
              <a:rPr lang="en-US" sz="2400" b="1" dirty="0"/>
              <a:t>Model parts – subtype attributes view</a:t>
            </a:r>
          </a:p>
        </p:txBody>
      </p:sp>
      <p:pic>
        <p:nvPicPr>
          <p:cNvPr id="7" name="Picture 6">
            <a:extLst>
              <a:ext uri="{FF2B5EF4-FFF2-40B4-BE49-F238E27FC236}">
                <a16:creationId xmlns:a16="http://schemas.microsoft.com/office/drawing/2014/main" id="{4EF41BFF-89B2-5EC1-9F84-313EAF7C916F}"/>
              </a:ext>
            </a:extLst>
          </p:cNvPr>
          <p:cNvPicPr>
            <a:picLocks noChangeAspect="1"/>
          </p:cNvPicPr>
          <p:nvPr/>
        </p:nvPicPr>
        <p:blipFill>
          <a:blip r:embed="rId2"/>
          <a:stretch>
            <a:fillRect/>
          </a:stretch>
        </p:blipFill>
        <p:spPr>
          <a:xfrm>
            <a:off x="301532" y="470302"/>
            <a:ext cx="10617480" cy="6312029"/>
          </a:xfrm>
          <a:prstGeom prst="rect">
            <a:avLst/>
          </a:prstGeom>
        </p:spPr>
      </p:pic>
    </p:spTree>
    <p:extLst>
      <p:ext uri="{BB962C8B-B14F-4D97-AF65-F5344CB8AC3E}">
        <p14:creationId xmlns:p14="http://schemas.microsoft.com/office/powerpoint/2010/main" val="265395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383140" cy="461665"/>
          </a:xfrm>
          <a:prstGeom prst="rect">
            <a:avLst/>
          </a:prstGeom>
          <a:noFill/>
        </p:spPr>
        <p:txBody>
          <a:bodyPr wrap="none" rtlCol="0">
            <a:spAutoFit/>
          </a:bodyPr>
          <a:lstStyle/>
          <a:p>
            <a:r>
              <a:rPr lang="en-US" sz="2400" b="1" dirty="0"/>
              <a:t>Model part components definitions view</a:t>
            </a:r>
          </a:p>
        </p:txBody>
      </p:sp>
      <p:pic>
        <p:nvPicPr>
          <p:cNvPr id="3" name="Picture 2">
            <a:extLst>
              <a:ext uri="{FF2B5EF4-FFF2-40B4-BE49-F238E27FC236}">
                <a16:creationId xmlns:a16="http://schemas.microsoft.com/office/drawing/2014/main" id="{B72A0AD5-3DEC-761A-7BC8-A2E2F1FF24C2}"/>
              </a:ext>
            </a:extLst>
          </p:cNvPr>
          <p:cNvPicPr>
            <a:picLocks noChangeAspect="1"/>
          </p:cNvPicPr>
          <p:nvPr/>
        </p:nvPicPr>
        <p:blipFill>
          <a:blip r:embed="rId2"/>
          <a:stretch>
            <a:fillRect/>
          </a:stretch>
        </p:blipFill>
        <p:spPr>
          <a:xfrm>
            <a:off x="1469501" y="1199514"/>
            <a:ext cx="10052665" cy="4093248"/>
          </a:xfrm>
          <a:prstGeom prst="rect">
            <a:avLst/>
          </a:prstGeom>
        </p:spPr>
      </p:pic>
    </p:spTree>
    <p:extLst>
      <p:ext uri="{BB962C8B-B14F-4D97-AF65-F5344CB8AC3E}">
        <p14:creationId xmlns:p14="http://schemas.microsoft.com/office/powerpoint/2010/main" val="201402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F64D1E-F3F6-8F13-8A98-3F55FADC50B5}"/>
              </a:ext>
            </a:extLst>
          </p:cNvPr>
          <p:cNvSpPr txBox="1"/>
          <p:nvPr/>
        </p:nvSpPr>
        <p:spPr>
          <a:xfrm>
            <a:off x="-25878" y="8637"/>
            <a:ext cx="5565626" cy="461665"/>
          </a:xfrm>
          <a:prstGeom prst="rect">
            <a:avLst/>
          </a:prstGeom>
          <a:noFill/>
        </p:spPr>
        <p:txBody>
          <a:bodyPr wrap="none" rtlCol="0">
            <a:spAutoFit/>
          </a:bodyPr>
          <a:lstStyle/>
          <a:p>
            <a:r>
              <a:rPr lang="en-US" sz="2400" b="1" dirty="0"/>
              <a:t>Spare part kit components attributes view</a:t>
            </a:r>
          </a:p>
        </p:txBody>
      </p:sp>
      <p:pic>
        <p:nvPicPr>
          <p:cNvPr id="3" name="Picture 2">
            <a:extLst>
              <a:ext uri="{FF2B5EF4-FFF2-40B4-BE49-F238E27FC236}">
                <a16:creationId xmlns:a16="http://schemas.microsoft.com/office/drawing/2014/main" id="{09C2462C-FF75-2F0D-F021-62DFB9171FC0}"/>
              </a:ext>
            </a:extLst>
          </p:cNvPr>
          <p:cNvPicPr>
            <a:picLocks noChangeAspect="1"/>
          </p:cNvPicPr>
          <p:nvPr/>
        </p:nvPicPr>
        <p:blipFill>
          <a:blip r:embed="rId2"/>
          <a:stretch>
            <a:fillRect/>
          </a:stretch>
        </p:blipFill>
        <p:spPr>
          <a:xfrm>
            <a:off x="924429" y="1285343"/>
            <a:ext cx="10343142" cy="4287313"/>
          </a:xfrm>
          <a:prstGeom prst="rect">
            <a:avLst/>
          </a:prstGeom>
        </p:spPr>
      </p:pic>
    </p:spTree>
    <p:extLst>
      <p:ext uri="{BB962C8B-B14F-4D97-AF65-F5344CB8AC3E}">
        <p14:creationId xmlns:p14="http://schemas.microsoft.com/office/powerpoint/2010/main" val="49159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B41F-E7F3-2840-8E51-3BFA3D33F3E2}"/>
              </a:ext>
            </a:extLst>
          </p:cNvPr>
          <p:cNvSpPr>
            <a:spLocks noGrp="1"/>
          </p:cNvSpPr>
          <p:nvPr>
            <p:ph type="title"/>
          </p:nvPr>
        </p:nvSpPr>
        <p:spPr>
          <a:xfrm>
            <a:off x="838200" y="241118"/>
            <a:ext cx="10515600" cy="830997"/>
          </a:xfrm>
        </p:spPr>
        <p:txBody>
          <a:bodyPr/>
          <a:lstStyle/>
          <a:p>
            <a:r>
              <a:rPr lang="en-GB" dirty="0"/>
              <a:t>Notes</a:t>
            </a:r>
          </a:p>
        </p:txBody>
      </p:sp>
      <p:grpSp>
        <p:nvGrpSpPr>
          <p:cNvPr id="7" name="Group 6">
            <a:extLst>
              <a:ext uri="{FF2B5EF4-FFF2-40B4-BE49-F238E27FC236}">
                <a16:creationId xmlns:a16="http://schemas.microsoft.com/office/drawing/2014/main" id="{214F2402-5DB9-3981-E6B5-4BF4E2C0BC9F}"/>
              </a:ext>
            </a:extLst>
          </p:cNvPr>
          <p:cNvGrpSpPr/>
          <p:nvPr/>
        </p:nvGrpSpPr>
        <p:grpSpPr>
          <a:xfrm>
            <a:off x="696000" y="2342344"/>
            <a:ext cx="10800000" cy="830997"/>
            <a:chOff x="838200" y="2524056"/>
            <a:chExt cx="10515600" cy="830997"/>
          </a:xfrm>
        </p:grpSpPr>
        <p:pic>
          <p:nvPicPr>
            <p:cNvPr id="5" name="Picture 4">
              <a:extLst>
                <a:ext uri="{FF2B5EF4-FFF2-40B4-BE49-F238E27FC236}">
                  <a16:creationId xmlns:a16="http://schemas.microsoft.com/office/drawing/2014/main" id="{CB28683A-8FDE-BF4A-DE8E-DB116CEC27FE}"/>
                </a:ext>
              </a:extLst>
            </p:cNvPr>
            <p:cNvPicPr>
              <a:picLocks noChangeAspect="1"/>
            </p:cNvPicPr>
            <p:nvPr/>
          </p:nvPicPr>
          <p:blipFill>
            <a:blip r:embed="rId2"/>
            <a:stretch>
              <a:fillRect/>
            </a:stretch>
          </p:blipFill>
          <p:spPr>
            <a:xfrm>
              <a:off x="838200" y="2677617"/>
              <a:ext cx="438150" cy="523875"/>
            </a:xfrm>
            <a:prstGeom prst="rect">
              <a:avLst/>
            </a:prstGeom>
          </p:spPr>
        </p:pic>
        <p:sp>
          <p:nvSpPr>
            <p:cNvPr id="6" name="TextBox 5">
              <a:extLst>
                <a:ext uri="{FF2B5EF4-FFF2-40B4-BE49-F238E27FC236}">
                  <a16:creationId xmlns:a16="http://schemas.microsoft.com/office/drawing/2014/main" id="{7030C4A1-4AC5-FC5B-D0E8-F50E42CE20D7}"/>
                </a:ext>
              </a:extLst>
            </p:cNvPr>
            <p:cNvSpPr txBox="1"/>
            <p:nvPr/>
          </p:nvSpPr>
          <p:spPr>
            <a:xfrm>
              <a:off x="1349829" y="2524056"/>
              <a:ext cx="10003971" cy="830997"/>
            </a:xfrm>
            <a:prstGeom prst="rect">
              <a:avLst/>
            </a:prstGeom>
            <a:noFill/>
          </p:spPr>
          <p:txBody>
            <a:bodyPr wrap="square" rtlCol="0">
              <a:spAutoFit/>
            </a:bodyPr>
            <a:lstStyle/>
            <a:p>
              <a:r>
                <a:rPr lang="en-GB" sz="1600" dirty="0"/>
                <a:t>Indicates a subtype.  A subtype is a sub-grouping of the entities in an entity type that is meaningful to the organization and that shares common attributes or relationships distinct from other subgroups. Subtypes inherit all supertype attributes.  The parent entity is indicated via the arrow.  By convention subtypes do not have a relationship verb.</a:t>
              </a:r>
            </a:p>
          </p:txBody>
        </p:sp>
      </p:grpSp>
      <p:sp>
        <p:nvSpPr>
          <p:cNvPr id="8" name="TextBox 7">
            <a:extLst>
              <a:ext uri="{FF2B5EF4-FFF2-40B4-BE49-F238E27FC236}">
                <a16:creationId xmlns:a16="http://schemas.microsoft.com/office/drawing/2014/main" id="{1292E5A9-C346-08EE-8825-A8A289D5B32A}"/>
              </a:ext>
            </a:extLst>
          </p:cNvPr>
          <p:cNvSpPr txBox="1"/>
          <p:nvPr/>
        </p:nvSpPr>
        <p:spPr>
          <a:xfrm>
            <a:off x="572821" y="1218526"/>
            <a:ext cx="11050291" cy="830997"/>
          </a:xfrm>
          <a:prstGeom prst="rect">
            <a:avLst/>
          </a:prstGeom>
          <a:noFill/>
        </p:spPr>
        <p:txBody>
          <a:bodyPr wrap="square" rtlCol="0">
            <a:spAutoFit/>
          </a:bodyPr>
          <a:lstStyle/>
          <a:p>
            <a:r>
              <a:rPr lang="en-GB" sz="1600" dirty="0"/>
              <a:t>This page provides some explanation of how to read the data model.  The tool used to generate the drawings is ER Studios and so some of the conventions are driven by that tool.  As a result, this page does not try to provide a comprehensive legend but highlights key points the user should be aware of.</a:t>
            </a:r>
          </a:p>
        </p:txBody>
      </p:sp>
      <p:grpSp>
        <p:nvGrpSpPr>
          <p:cNvPr id="17" name="Group 16">
            <a:extLst>
              <a:ext uri="{FF2B5EF4-FFF2-40B4-BE49-F238E27FC236}">
                <a16:creationId xmlns:a16="http://schemas.microsoft.com/office/drawing/2014/main" id="{FFBED27C-72C0-00DD-90B8-01066BBA4B9F}"/>
              </a:ext>
            </a:extLst>
          </p:cNvPr>
          <p:cNvGrpSpPr/>
          <p:nvPr/>
        </p:nvGrpSpPr>
        <p:grpSpPr>
          <a:xfrm>
            <a:off x="696000" y="3204224"/>
            <a:ext cx="10800000" cy="830997"/>
            <a:chOff x="619124" y="2785770"/>
            <a:chExt cx="10800000" cy="830997"/>
          </a:xfrm>
        </p:grpSpPr>
        <p:sp>
          <p:nvSpPr>
            <p:cNvPr id="10" name="TextBox 9">
              <a:extLst>
                <a:ext uri="{FF2B5EF4-FFF2-40B4-BE49-F238E27FC236}">
                  <a16:creationId xmlns:a16="http://schemas.microsoft.com/office/drawing/2014/main" id="{674EC068-79F5-5A37-AE0F-1458E195D3BA}"/>
                </a:ext>
              </a:extLst>
            </p:cNvPr>
            <p:cNvSpPr txBox="1"/>
            <p:nvPr/>
          </p:nvSpPr>
          <p:spPr>
            <a:xfrm>
              <a:off x="1144590" y="2785770"/>
              <a:ext cx="10274534" cy="830997"/>
            </a:xfrm>
            <a:prstGeom prst="rect">
              <a:avLst/>
            </a:prstGeom>
            <a:noFill/>
          </p:spPr>
          <p:txBody>
            <a:bodyPr wrap="square">
              <a:spAutoFit/>
            </a:bodyPr>
            <a:lstStyle/>
            <a:p>
              <a:r>
                <a:rPr lang="en-GB" sz="1600" dirty="0"/>
                <a:t>The significance of dashed vs solid relationship lines is due to the notation selected in ER Studios.  For optional relationships, IE (Crows Feet ) uses dashed relationship lines, whereas the Martin notation uses solid lines for all relationships.</a:t>
              </a:r>
            </a:p>
          </p:txBody>
        </p:sp>
        <p:grpSp>
          <p:nvGrpSpPr>
            <p:cNvPr id="16" name="Group 15">
              <a:extLst>
                <a:ext uri="{FF2B5EF4-FFF2-40B4-BE49-F238E27FC236}">
                  <a16:creationId xmlns:a16="http://schemas.microsoft.com/office/drawing/2014/main" id="{DD269589-79EB-8687-FDD2-DF8A4055A7D6}"/>
                </a:ext>
              </a:extLst>
            </p:cNvPr>
            <p:cNvGrpSpPr/>
            <p:nvPr/>
          </p:nvGrpSpPr>
          <p:grpSpPr>
            <a:xfrm>
              <a:off x="619124" y="2999145"/>
              <a:ext cx="540000" cy="404247"/>
              <a:chOff x="619124" y="3037668"/>
              <a:chExt cx="540000" cy="404247"/>
            </a:xfrm>
          </p:grpSpPr>
          <p:cxnSp>
            <p:nvCxnSpPr>
              <p:cNvPr id="12" name="Straight Connector 11">
                <a:extLst>
                  <a:ext uri="{FF2B5EF4-FFF2-40B4-BE49-F238E27FC236}">
                    <a16:creationId xmlns:a16="http://schemas.microsoft.com/office/drawing/2014/main" id="{4B1D17A5-204B-80D3-BCF2-4C6F8F1B77BD}"/>
                  </a:ext>
                </a:extLst>
              </p:cNvPr>
              <p:cNvCxnSpPr>
                <a:cxnSpLocks/>
              </p:cNvCxnSpPr>
              <p:nvPr/>
            </p:nvCxnSpPr>
            <p:spPr>
              <a:xfrm>
                <a:off x="619124" y="303766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FE733A-4C7A-277F-7F3C-C0244681B0A0}"/>
                  </a:ext>
                </a:extLst>
              </p:cNvPr>
              <p:cNvCxnSpPr>
                <a:cxnSpLocks/>
              </p:cNvCxnSpPr>
              <p:nvPr/>
            </p:nvCxnSpPr>
            <p:spPr>
              <a:xfrm>
                <a:off x="619124" y="3441915"/>
                <a:ext cx="5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1EED88-6017-719A-EBD8-70C54501F2B7}"/>
                  </a:ext>
                </a:extLst>
              </p:cNvPr>
              <p:cNvSpPr txBox="1"/>
              <p:nvPr/>
            </p:nvSpPr>
            <p:spPr>
              <a:xfrm>
                <a:off x="655507" y="3070514"/>
                <a:ext cx="467234" cy="338554"/>
              </a:xfrm>
              <a:prstGeom prst="rect">
                <a:avLst/>
              </a:prstGeom>
              <a:noFill/>
            </p:spPr>
            <p:txBody>
              <a:bodyPr wrap="square">
                <a:spAutoFit/>
              </a:bodyPr>
              <a:lstStyle/>
              <a:p>
                <a:pPr algn="ctr"/>
                <a:r>
                  <a:rPr lang="en-GB" sz="1600" dirty="0"/>
                  <a:t>vs</a:t>
                </a:r>
              </a:p>
            </p:txBody>
          </p:sp>
        </p:grpSp>
      </p:grpSp>
    </p:spTree>
    <p:extLst>
      <p:ext uri="{BB962C8B-B14F-4D97-AF65-F5344CB8AC3E}">
        <p14:creationId xmlns:p14="http://schemas.microsoft.com/office/powerpoint/2010/main" val="2749996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2999B7-FD85-97E6-5576-1F84264B5A05}"/>
              </a:ext>
            </a:extLst>
          </p:cNvPr>
          <p:cNvPicPr>
            <a:picLocks noChangeAspect="1"/>
          </p:cNvPicPr>
          <p:nvPr/>
        </p:nvPicPr>
        <p:blipFill>
          <a:blip r:embed="rId2"/>
          <a:stretch>
            <a:fillRect/>
          </a:stretch>
        </p:blipFill>
        <p:spPr>
          <a:xfrm>
            <a:off x="904608" y="314165"/>
            <a:ext cx="10382784" cy="6229670"/>
          </a:xfrm>
          <a:prstGeom prst="rect">
            <a:avLst/>
          </a:prstGeom>
        </p:spPr>
      </p:pic>
      <p:sp>
        <p:nvSpPr>
          <p:cNvPr id="4" name="TextBox 3"/>
          <p:cNvSpPr txBox="1"/>
          <p:nvPr/>
        </p:nvSpPr>
        <p:spPr>
          <a:xfrm>
            <a:off x="-25878" y="8637"/>
            <a:ext cx="4261167" cy="461665"/>
          </a:xfrm>
          <a:prstGeom prst="rect">
            <a:avLst/>
          </a:prstGeom>
          <a:noFill/>
        </p:spPr>
        <p:txBody>
          <a:bodyPr wrap="none" rtlCol="0">
            <a:spAutoFit/>
          </a:bodyPr>
          <a:lstStyle/>
          <a:p>
            <a:r>
              <a:rPr lang="en-US" sz="2400" b="1" dirty="0"/>
              <a:t>Model part properties overview</a:t>
            </a:r>
          </a:p>
        </p:txBody>
      </p:sp>
    </p:spTree>
    <p:extLst>
      <p:ext uri="{BB962C8B-B14F-4D97-AF65-F5344CB8AC3E}">
        <p14:creationId xmlns:p14="http://schemas.microsoft.com/office/powerpoint/2010/main" val="2994127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238101" cy="461665"/>
          </a:xfrm>
          <a:prstGeom prst="rect">
            <a:avLst/>
          </a:prstGeom>
          <a:noFill/>
        </p:spPr>
        <p:txBody>
          <a:bodyPr wrap="none" rtlCol="0">
            <a:spAutoFit/>
          </a:bodyPr>
          <a:lstStyle/>
          <a:p>
            <a:r>
              <a:rPr lang="en-US" sz="2400" b="1" dirty="0"/>
              <a:t>Model part purchase relationships view</a:t>
            </a:r>
          </a:p>
        </p:txBody>
      </p:sp>
      <p:pic>
        <p:nvPicPr>
          <p:cNvPr id="5" name="Picture 4">
            <a:extLst>
              <a:ext uri="{FF2B5EF4-FFF2-40B4-BE49-F238E27FC236}">
                <a16:creationId xmlns:a16="http://schemas.microsoft.com/office/drawing/2014/main" id="{756BE66C-661E-893C-ABE1-93C9C1486785}"/>
              </a:ext>
            </a:extLst>
          </p:cNvPr>
          <p:cNvPicPr>
            <a:picLocks noChangeAspect="1"/>
          </p:cNvPicPr>
          <p:nvPr/>
        </p:nvPicPr>
        <p:blipFill>
          <a:blip r:embed="rId2"/>
          <a:stretch>
            <a:fillRect/>
          </a:stretch>
        </p:blipFill>
        <p:spPr>
          <a:xfrm>
            <a:off x="1279277" y="638031"/>
            <a:ext cx="9633445" cy="5581937"/>
          </a:xfrm>
          <a:prstGeom prst="rect">
            <a:avLst/>
          </a:prstGeom>
        </p:spPr>
      </p:pic>
    </p:spTree>
    <p:extLst>
      <p:ext uri="{BB962C8B-B14F-4D97-AF65-F5344CB8AC3E}">
        <p14:creationId xmlns:p14="http://schemas.microsoft.com/office/powerpoint/2010/main" val="1883652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CE557-356A-8DE0-F254-43D7A18FEE01}"/>
              </a:ext>
            </a:extLst>
          </p:cNvPr>
          <p:cNvPicPr>
            <a:picLocks noChangeAspect="1"/>
          </p:cNvPicPr>
          <p:nvPr/>
        </p:nvPicPr>
        <p:blipFill>
          <a:blip r:embed="rId2"/>
          <a:stretch>
            <a:fillRect/>
          </a:stretch>
        </p:blipFill>
        <p:spPr>
          <a:xfrm>
            <a:off x="1482080" y="470302"/>
            <a:ext cx="7915244" cy="6244573"/>
          </a:xfrm>
          <a:prstGeom prst="rect">
            <a:avLst/>
          </a:prstGeom>
        </p:spPr>
      </p:pic>
      <p:sp>
        <p:nvSpPr>
          <p:cNvPr id="4" name="TextBox 3"/>
          <p:cNvSpPr txBox="1"/>
          <p:nvPr/>
        </p:nvSpPr>
        <p:spPr>
          <a:xfrm>
            <a:off x="-25878" y="8637"/>
            <a:ext cx="4956742" cy="461665"/>
          </a:xfrm>
          <a:prstGeom prst="rect">
            <a:avLst/>
          </a:prstGeom>
          <a:noFill/>
        </p:spPr>
        <p:txBody>
          <a:bodyPr wrap="none" rtlCol="0">
            <a:spAutoFit/>
          </a:bodyPr>
          <a:lstStyle/>
          <a:p>
            <a:r>
              <a:rPr lang="en-US" sz="2400" b="1" dirty="0"/>
              <a:t>Model part purchase definitions view</a:t>
            </a:r>
          </a:p>
        </p:txBody>
      </p:sp>
    </p:spTree>
    <p:extLst>
      <p:ext uri="{BB962C8B-B14F-4D97-AF65-F5344CB8AC3E}">
        <p14:creationId xmlns:p14="http://schemas.microsoft.com/office/powerpoint/2010/main" val="8317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18D06-29E7-A11D-35BD-1D2C77718885}"/>
              </a:ext>
            </a:extLst>
          </p:cNvPr>
          <p:cNvPicPr>
            <a:picLocks noChangeAspect="1"/>
          </p:cNvPicPr>
          <p:nvPr/>
        </p:nvPicPr>
        <p:blipFill>
          <a:blip r:embed="rId2"/>
          <a:stretch>
            <a:fillRect/>
          </a:stretch>
        </p:blipFill>
        <p:spPr>
          <a:xfrm>
            <a:off x="390302" y="304281"/>
            <a:ext cx="10573354" cy="6529918"/>
          </a:xfrm>
          <a:prstGeom prst="rect">
            <a:avLst/>
          </a:prstGeom>
        </p:spPr>
      </p:pic>
      <p:sp>
        <p:nvSpPr>
          <p:cNvPr id="4" name="TextBox 3"/>
          <p:cNvSpPr txBox="1"/>
          <p:nvPr/>
        </p:nvSpPr>
        <p:spPr>
          <a:xfrm>
            <a:off x="-25878" y="8637"/>
            <a:ext cx="4846135" cy="461665"/>
          </a:xfrm>
          <a:prstGeom prst="rect">
            <a:avLst/>
          </a:prstGeom>
          <a:noFill/>
        </p:spPr>
        <p:txBody>
          <a:bodyPr wrap="none" rtlCol="0">
            <a:spAutoFit/>
          </a:bodyPr>
          <a:lstStyle/>
          <a:p>
            <a:r>
              <a:rPr lang="en-US" sz="2400" b="1" dirty="0"/>
              <a:t>Model part purchase attributes view</a:t>
            </a:r>
          </a:p>
        </p:txBody>
      </p:sp>
    </p:spTree>
    <p:extLst>
      <p:ext uri="{BB962C8B-B14F-4D97-AF65-F5344CB8AC3E}">
        <p14:creationId xmlns:p14="http://schemas.microsoft.com/office/powerpoint/2010/main" val="3564902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D3BCC8-E12D-0505-78AF-E6CC50807086}"/>
              </a:ext>
            </a:extLst>
          </p:cNvPr>
          <p:cNvPicPr>
            <a:picLocks noChangeAspect="1"/>
          </p:cNvPicPr>
          <p:nvPr/>
        </p:nvPicPr>
        <p:blipFill>
          <a:blip r:embed="rId2"/>
          <a:stretch>
            <a:fillRect/>
          </a:stretch>
        </p:blipFill>
        <p:spPr>
          <a:xfrm>
            <a:off x="610802" y="2109804"/>
            <a:ext cx="10344701" cy="2462195"/>
          </a:xfrm>
          <a:prstGeom prst="rect">
            <a:avLst/>
          </a:prstGeom>
        </p:spPr>
      </p:pic>
      <p:sp>
        <p:nvSpPr>
          <p:cNvPr id="6" name="TextBox 5">
            <a:extLst>
              <a:ext uri="{FF2B5EF4-FFF2-40B4-BE49-F238E27FC236}">
                <a16:creationId xmlns:a16="http://schemas.microsoft.com/office/drawing/2014/main" id="{58B97FC4-3736-D55D-1F51-520B8118521E}"/>
              </a:ext>
            </a:extLst>
          </p:cNvPr>
          <p:cNvSpPr txBox="1"/>
          <p:nvPr/>
        </p:nvSpPr>
        <p:spPr>
          <a:xfrm>
            <a:off x="-25878" y="8637"/>
            <a:ext cx="8016810" cy="461665"/>
          </a:xfrm>
          <a:prstGeom prst="rect">
            <a:avLst/>
          </a:prstGeom>
          <a:noFill/>
        </p:spPr>
        <p:txBody>
          <a:bodyPr wrap="none" rtlCol="0">
            <a:spAutoFit/>
          </a:bodyPr>
          <a:lstStyle/>
          <a:p>
            <a:r>
              <a:rPr lang="en-US" sz="2400" b="1" dirty="0"/>
              <a:t>Spare Part Interchangeability record (SPIRS) relationship view</a:t>
            </a:r>
          </a:p>
        </p:txBody>
      </p:sp>
    </p:spTree>
    <p:extLst>
      <p:ext uri="{BB962C8B-B14F-4D97-AF65-F5344CB8AC3E}">
        <p14:creationId xmlns:p14="http://schemas.microsoft.com/office/powerpoint/2010/main" val="2809767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7C0CC9-8400-46E2-6062-CBCEDD7B99E4}"/>
              </a:ext>
            </a:extLst>
          </p:cNvPr>
          <p:cNvPicPr>
            <a:picLocks noChangeAspect="1"/>
          </p:cNvPicPr>
          <p:nvPr/>
        </p:nvPicPr>
        <p:blipFill>
          <a:blip r:embed="rId2"/>
          <a:stretch>
            <a:fillRect/>
          </a:stretch>
        </p:blipFill>
        <p:spPr>
          <a:xfrm>
            <a:off x="680744" y="1738422"/>
            <a:ext cx="11191196" cy="3940002"/>
          </a:xfrm>
          <a:prstGeom prst="rect">
            <a:avLst/>
          </a:prstGeom>
        </p:spPr>
      </p:pic>
      <p:sp>
        <p:nvSpPr>
          <p:cNvPr id="6" name="TextBox 5">
            <a:extLst>
              <a:ext uri="{FF2B5EF4-FFF2-40B4-BE49-F238E27FC236}">
                <a16:creationId xmlns:a16="http://schemas.microsoft.com/office/drawing/2014/main" id="{4714609C-9504-0C95-675F-27282DCF6368}"/>
              </a:ext>
            </a:extLst>
          </p:cNvPr>
          <p:cNvSpPr txBox="1"/>
          <p:nvPr/>
        </p:nvSpPr>
        <p:spPr>
          <a:xfrm>
            <a:off x="-25878" y="8637"/>
            <a:ext cx="7857407" cy="461665"/>
          </a:xfrm>
          <a:prstGeom prst="rect">
            <a:avLst/>
          </a:prstGeom>
          <a:noFill/>
        </p:spPr>
        <p:txBody>
          <a:bodyPr wrap="none" rtlCol="0">
            <a:spAutoFit/>
          </a:bodyPr>
          <a:lstStyle/>
          <a:p>
            <a:r>
              <a:rPr lang="en-US" sz="2400" b="1" dirty="0"/>
              <a:t>Spare Part Interchangeability record (SPIRS) definitions view</a:t>
            </a:r>
          </a:p>
        </p:txBody>
      </p:sp>
    </p:spTree>
    <p:extLst>
      <p:ext uri="{BB962C8B-B14F-4D97-AF65-F5344CB8AC3E}">
        <p14:creationId xmlns:p14="http://schemas.microsoft.com/office/powerpoint/2010/main" val="2265912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B81EE6-EE1D-FF9E-5937-24E71B66A16D}"/>
              </a:ext>
            </a:extLst>
          </p:cNvPr>
          <p:cNvPicPr>
            <a:picLocks noChangeAspect="1"/>
          </p:cNvPicPr>
          <p:nvPr/>
        </p:nvPicPr>
        <p:blipFill>
          <a:blip r:embed="rId2"/>
          <a:stretch>
            <a:fillRect/>
          </a:stretch>
        </p:blipFill>
        <p:spPr>
          <a:xfrm>
            <a:off x="939544" y="1547073"/>
            <a:ext cx="10312911" cy="3957077"/>
          </a:xfrm>
          <a:prstGeom prst="rect">
            <a:avLst/>
          </a:prstGeom>
        </p:spPr>
      </p:pic>
      <p:sp>
        <p:nvSpPr>
          <p:cNvPr id="7" name="TextBox 6">
            <a:extLst>
              <a:ext uri="{FF2B5EF4-FFF2-40B4-BE49-F238E27FC236}">
                <a16:creationId xmlns:a16="http://schemas.microsoft.com/office/drawing/2014/main" id="{D38DF5C9-44A4-C140-BECC-A8783C90381E}"/>
              </a:ext>
            </a:extLst>
          </p:cNvPr>
          <p:cNvSpPr txBox="1"/>
          <p:nvPr/>
        </p:nvSpPr>
        <p:spPr>
          <a:xfrm>
            <a:off x="-25878" y="8637"/>
            <a:ext cx="7822141" cy="461665"/>
          </a:xfrm>
          <a:prstGeom prst="rect">
            <a:avLst/>
          </a:prstGeom>
          <a:noFill/>
        </p:spPr>
        <p:txBody>
          <a:bodyPr wrap="none" rtlCol="0">
            <a:spAutoFit/>
          </a:bodyPr>
          <a:lstStyle/>
          <a:p>
            <a:r>
              <a:rPr lang="en-US" sz="2400" b="1" dirty="0"/>
              <a:t>Spare Part Interchangeability record (SPIRS) attributes view</a:t>
            </a:r>
          </a:p>
        </p:txBody>
      </p:sp>
    </p:spTree>
    <p:extLst>
      <p:ext uri="{BB962C8B-B14F-4D97-AF65-F5344CB8AC3E}">
        <p14:creationId xmlns:p14="http://schemas.microsoft.com/office/powerpoint/2010/main" val="3157126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129336" cy="461665"/>
          </a:xfrm>
          <a:prstGeom prst="rect">
            <a:avLst/>
          </a:prstGeom>
          <a:noFill/>
        </p:spPr>
        <p:txBody>
          <a:bodyPr wrap="none" rtlCol="0">
            <a:spAutoFit/>
          </a:bodyPr>
          <a:lstStyle/>
          <a:p>
            <a:r>
              <a:rPr lang="en-US" sz="2400" b="1" dirty="0"/>
              <a:t>Model part complete overview</a:t>
            </a:r>
          </a:p>
        </p:txBody>
      </p:sp>
      <p:pic>
        <p:nvPicPr>
          <p:cNvPr id="7" name="Picture 6">
            <a:extLst>
              <a:ext uri="{FF2B5EF4-FFF2-40B4-BE49-F238E27FC236}">
                <a16:creationId xmlns:a16="http://schemas.microsoft.com/office/drawing/2014/main" id="{76819B9A-03D1-CD8C-2380-D42201C6EB5C}"/>
              </a:ext>
            </a:extLst>
          </p:cNvPr>
          <p:cNvPicPr>
            <a:picLocks noChangeAspect="1"/>
          </p:cNvPicPr>
          <p:nvPr/>
        </p:nvPicPr>
        <p:blipFill>
          <a:blip r:embed="rId2"/>
          <a:stretch>
            <a:fillRect/>
          </a:stretch>
        </p:blipFill>
        <p:spPr>
          <a:xfrm>
            <a:off x="246768" y="370578"/>
            <a:ext cx="11631288" cy="6350637"/>
          </a:xfrm>
          <a:prstGeom prst="rect">
            <a:avLst/>
          </a:prstGeom>
        </p:spPr>
      </p:pic>
    </p:spTree>
    <p:extLst>
      <p:ext uri="{BB962C8B-B14F-4D97-AF65-F5344CB8AC3E}">
        <p14:creationId xmlns:p14="http://schemas.microsoft.com/office/powerpoint/2010/main" val="1550303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287"/>
            <a:ext cx="12402626" cy="584775"/>
          </a:xfrm>
          <a:prstGeom prst="rect">
            <a:avLst/>
          </a:prstGeom>
          <a:noFill/>
        </p:spPr>
        <p:txBody>
          <a:bodyPr wrap="none" rtlCol="0">
            <a:spAutoFit/>
          </a:bodyPr>
          <a:lstStyle/>
          <a:p>
            <a:r>
              <a:rPr lang="en-US" sz="3200" b="1" dirty="0"/>
              <a:t>Checkpoint 1 : Summary after review of the first third of the data model</a:t>
            </a:r>
          </a:p>
        </p:txBody>
      </p:sp>
      <p:sp>
        <p:nvSpPr>
          <p:cNvPr id="4" name="TextBox 3"/>
          <p:cNvSpPr txBox="1"/>
          <p:nvPr/>
        </p:nvSpPr>
        <p:spPr>
          <a:xfrm>
            <a:off x="0" y="809062"/>
            <a:ext cx="1035605" cy="461665"/>
          </a:xfrm>
          <a:prstGeom prst="rect">
            <a:avLst/>
          </a:prstGeom>
          <a:noFill/>
        </p:spPr>
        <p:txBody>
          <a:bodyPr wrap="none" rtlCol="0">
            <a:spAutoFit/>
          </a:bodyPr>
          <a:lstStyle/>
          <a:p>
            <a:r>
              <a:rPr lang="en-US" sz="2400" dirty="0">
                <a:solidFill>
                  <a:srgbClr val="FF0000"/>
                </a:solidFill>
              </a:rPr>
              <a:t>As was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86928" y="1104180"/>
            <a:ext cx="10498348" cy="5632139"/>
          </a:xfrm>
          <a:prstGeom prst="rect">
            <a:avLst/>
          </a:prstGeom>
          <a:noFill/>
          <a:ln>
            <a:noFill/>
          </a:ln>
        </p:spPr>
      </p:pic>
    </p:spTree>
    <p:extLst>
      <p:ext uri="{BB962C8B-B14F-4D97-AF65-F5344CB8AC3E}">
        <p14:creationId xmlns:p14="http://schemas.microsoft.com/office/powerpoint/2010/main" val="2989273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287"/>
            <a:ext cx="12402626" cy="584775"/>
          </a:xfrm>
          <a:prstGeom prst="rect">
            <a:avLst/>
          </a:prstGeom>
          <a:noFill/>
        </p:spPr>
        <p:txBody>
          <a:bodyPr wrap="none" rtlCol="0">
            <a:spAutoFit/>
          </a:bodyPr>
          <a:lstStyle/>
          <a:p>
            <a:r>
              <a:rPr lang="en-US" sz="3200" b="1" dirty="0"/>
              <a:t>Checkpoint 1 : Summary after review of the first third of the data model</a:t>
            </a:r>
          </a:p>
        </p:txBody>
      </p:sp>
      <p:sp>
        <p:nvSpPr>
          <p:cNvPr id="4" name="TextBox 3"/>
          <p:cNvSpPr txBox="1"/>
          <p:nvPr/>
        </p:nvSpPr>
        <p:spPr>
          <a:xfrm>
            <a:off x="0" y="809062"/>
            <a:ext cx="742511" cy="461665"/>
          </a:xfrm>
          <a:prstGeom prst="rect">
            <a:avLst/>
          </a:prstGeom>
          <a:noFill/>
        </p:spPr>
        <p:txBody>
          <a:bodyPr wrap="none" rtlCol="0">
            <a:spAutoFit/>
          </a:bodyPr>
          <a:lstStyle/>
          <a:p>
            <a:r>
              <a:rPr lang="en-US" sz="2400" dirty="0"/>
              <a:t>As is</a:t>
            </a:r>
          </a:p>
        </p:txBody>
      </p:sp>
      <p:pic>
        <p:nvPicPr>
          <p:cNvPr id="7" name="Picture 6">
            <a:extLst>
              <a:ext uri="{FF2B5EF4-FFF2-40B4-BE49-F238E27FC236}">
                <a16:creationId xmlns:a16="http://schemas.microsoft.com/office/drawing/2014/main" id="{47BD70D8-6379-F7C1-9AD9-5DCE78FB1191}"/>
              </a:ext>
            </a:extLst>
          </p:cNvPr>
          <p:cNvPicPr>
            <a:picLocks noChangeAspect="1"/>
          </p:cNvPicPr>
          <p:nvPr/>
        </p:nvPicPr>
        <p:blipFill>
          <a:blip r:embed="rId2"/>
          <a:stretch>
            <a:fillRect/>
          </a:stretch>
        </p:blipFill>
        <p:spPr>
          <a:xfrm>
            <a:off x="789082" y="1270727"/>
            <a:ext cx="10824462" cy="5275612"/>
          </a:xfrm>
          <a:prstGeom prst="rect">
            <a:avLst/>
          </a:prstGeom>
        </p:spPr>
      </p:pic>
    </p:spTree>
    <p:extLst>
      <p:ext uri="{BB962C8B-B14F-4D97-AF65-F5344CB8AC3E}">
        <p14:creationId xmlns:p14="http://schemas.microsoft.com/office/powerpoint/2010/main" val="96481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4085" y="0"/>
            <a:ext cx="9923830" cy="6858000"/>
          </a:xfrm>
          <a:prstGeom prst="rect">
            <a:avLst/>
          </a:prstGeom>
        </p:spPr>
      </p:pic>
    </p:spTree>
    <p:extLst>
      <p:ext uri="{BB962C8B-B14F-4D97-AF65-F5344CB8AC3E}">
        <p14:creationId xmlns:p14="http://schemas.microsoft.com/office/powerpoint/2010/main" val="94056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240584" cy="461665"/>
          </a:xfrm>
          <a:prstGeom prst="rect">
            <a:avLst/>
          </a:prstGeom>
          <a:noFill/>
        </p:spPr>
        <p:txBody>
          <a:bodyPr wrap="none" rtlCol="0">
            <a:spAutoFit/>
          </a:bodyPr>
          <a:lstStyle/>
          <a:p>
            <a:r>
              <a:rPr lang="en-US" sz="2400" b="1" dirty="0"/>
              <a:t>Classes : the relationships view</a:t>
            </a:r>
          </a:p>
        </p:txBody>
      </p:sp>
      <p:pic>
        <p:nvPicPr>
          <p:cNvPr id="5" name="Picture 4">
            <a:extLst>
              <a:ext uri="{FF2B5EF4-FFF2-40B4-BE49-F238E27FC236}">
                <a16:creationId xmlns:a16="http://schemas.microsoft.com/office/drawing/2014/main" id="{1ED58AB8-91B1-6096-7D8B-8D2F1262D761}"/>
              </a:ext>
            </a:extLst>
          </p:cNvPr>
          <p:cNvPicPr>
            <a:picLocks noChangeAspect="1"/>
          </p:cNvPicPr>
          <p:nvPr/>
        </p:nvPicPr>
        <p:blipFill>
          <a:blip r:embed="rId2"/>
          <a:stretch>
            <a:fillRect/>
          </a:stretch>
        </p:blipFill>
        <p:spPr>
          <a:xfrm>
            <a:off x="652538" y="489128"/>
            <a:ext cx="10879660" cy="5997010"/>
          </a:xfrm>
          <a:prstGeom prst="rect">
            <a:avLst/>
          </a:prstGeom>
        </p:spPr>
      </p:pic>
    </p:spTree>
    <p:extLst>
      <p:ext uri="{BB962C8B-B14F-4D97-AF65-F5344CB8AC3E}">
        <p14:creationId xmlns:p14="http://schemas.microsoft.com/office/powerpoint/2010/main" val="83990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3794116" cy="461665"/>
          </a:xfrm>
          <a:prstGeom prst="rect">
            <a:avLst/>
          </a:prstGeom>
          <a:noFill/>
        </p:spPr>
        <p:txBody>
          <a:bodyPr wrap="none" rtlCol="0">
            <a:spAutoFit/>
          </a:bodyPr>
          <a:lstStyle/>
          <a:p>
            <a:r>
              <a:rPr lang="en-US" sz="2400" b="1" dirty="0"/>
              <a:t>Classes: the definitions view</a:t>
            </a:r>
          </a:p>
        </p:txBody>
      </p:sp>
      <p:pic>
        <p:nvPicPr>
          <p:cNvPr id="5" name="Picture 4">
            <a:extLst>
              <a:ext uri="{FF2B5EF4-FFF2-40B4-BE49-F238E27FC236}">
                <a16:creationId xmlns:a16="http://schemas.microsoft.com/office/drawing/2014/main" id="{1CFB1AB3-7F94-CCBC-1015-94295357EDE0}"/>
              </a:ext>
            </a:extLst>
          </p:cNvPr>
          <p:cNvPicPr>
            <a:picLocks noChangeAspect="1"/>
          </p:cNvPicPr>
          <p:nvPr/>
        </p:nvPicPr>
        <p:blipFill>
          <a:blip r:embed="rId2"/>
          <a:stretch>
            <a:fillRect/>
          </a:stretch>
        </p:blipFill>
        <p:spPr>
          <a:xfrm>
            <a:off x="272439" y="470302"/>
            <a:ext cx="10782657" cy="6354476"/>
          </a:xfrm>
          <a:prstGeom prst="rect">
            <a:avLst/>
          </a:prstGeom>
        </p:spPr>
      </p:pic>
    </p:spTree>
    <p:extLst>
      <p:ext uri="{BB962C8B-B14F-4D97-AF65-F5344CB8AC3E}">
        <p14:creationId xmlns:p14="http://schemas.microsoft.com/office/powerpoint/2010/main" val="3797196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3779689" cy="461665"/>
          </a:xfrm>
          <a:prstGeom prst="rect">
            <a:avLst/>
          </a:prstGeom>
          <a:noFill/>
        </p:spPr>
        <p:txBody>
          <a:bodyPr wrap="none" rtlCol="0">
            <a:spAutoFit/>
          </a:bodyPr>
          <a:lstStyle/>
          <a:p>
            <a:r>
              <a:rPr lang="en-US" sz="2400" b="1" dirty="0"/>
              <a:t>Classes: the attributes view</a:t>
            </a:r>
          </a:p>
        </p:txBody>
      </p:sp>
      <p:pic>
        <p:nvPicPr>
          <p:cNvPr id="5" name="Picture 4">
            <a:extLst>
              <a:ext uri="{FF2B5EF4-FFF2-40B4-BE49-F238E27FC236}">
                <a16:creationId xmlns:a16="http://schemas.microsoft.com/office/drawing/2014/main" id="{41CF3DD2-BAC0-AD13-A779-08AC1645E30C}"/>
              </a:ext>
            </a:extLst>
          </p:cNvPr>
          <p:cNvPicPr>
            <a:picLocks noChangeAspect="1"/>
          </p:cNvPicPr>
          <p:nvPr/>
        </p:nvPicPr>
        <p:blipFill>
          <a:blip r:embed="rId2"/>
          <a:stretch>
            <a:fillRect/>
          </a:stretch>
        </p:blipFill>
        <p:spPr>
          <a:xfrm>
            <a:off x="518385" y="470301"/>
            <a:ext cx="9862744" cy="6341931"/>
          </a:xfrm>
          <a:prstGeom prst="rect">
            <a:avLst/>
          </a:prstGeom>
        </p:spPr>
      </p:pic>
    </p:spTree>
    <p:extLst>
      <p:ext uri="{BB962C8B-B14F-4D97-AF65-F5344CB8AC3E}">
        <p14:creationId xmlns:p14="http://schemas.microsoft.com/office/powerpoint/2010/main" val="3106575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6356484" cy="461665"/>
          </a:xfrm>
          <a:prstGeom prst="rect">
            <a:avLst/>
          </a:prstGeom>
          <a:noFill/>
        </p:spPr>
        <p:txBody>
          <a:bodyPr wrap="none" rtlCol="0">
            <a:spAutoFit/>
          </a:bodyPr>
          <a:lstStyle/>
          <a:p>
            <a:r>
              <a:rPr lang="en-US" sz="2400" b="1" dirty="0"/>
              <a:t>Properties: the conceptual view on relationships</a:t>
            </a:r>
          </a:p>
        </p:txBody>
      </p:sp>
      <p:pic>
        <p:nvPicPr>
          <p:cNvPr id="7" name="Picture 6">
            <a:extLst>
              <a:ext uri="{FF2B5EF4-FFF2-40B4-BE49-F238E27FC236}">
                <a16:creationId xmlns:a16="http://schemas.microsoft.com/office/drawing/2014/main" id="{A6B64331-20F8-546F-34A1-C224C8A002D8}"/>
              </a:ext>
            </a:extLst>
          </p:cNvPr>
          <p:cNvPicPr>
            <a:picLocks noChangeAspect="1"/>
          </p:cNvPicPr>
          <p:nvPr/>
        </p:nvPicPr>
        <p:blipFill>
          <a:blip r:embed="rId2"/>
          <a:stretch>
            <a:fillRect/>
          </a:stretch>
        </p:blipFill>
        <p:spPr>
          <a:xfrm>
            <a:off x="297301" y="479446"/>
            <a:ext cx="11502394" cy="5884778"/>
          </a:xfrm>
          <a:prstGeom prst="rect">
            <a:avLst/>
          </a:prstGeom>
        </p:spPr>
      </p:pic>
    </p:spTree>
    <p:extLst>
      <p:ext uri="{BB962C8B-B14F-4D97-AF65-F5344CB8AC3E}">
        <p14:creationId xmlns:p14="http://schemas.microsoft.com/office/powerpoint/2010/main" val="100725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767476" cy="461665"/>
          </a:xfrm>
          <a:prstGeom prst="rect">
            <a:avLst/>
          </a:prstGeom>
          <a:noFill/>
        </p:spPr>
        <p:txBody>
          <a:bodyPr wrap="none" rtlCol="0">
            <a:spAutoFit/>
          </a:bodyPr>
          <a:lstStyle/>
          <a:p>
            <a:r>
              <a:rPr lang="en-US" sz="2400" b="1" dirty="0"/>
              <a:t>Properties: the logical view on relationships</a:t>
            </a:r>
          </a:p>
        </p:txBody>
      </p:sp>
      <p:pic>
        <p:nvPicPr>
          <p:cNvPr id="5" name="Picture 4">
            <a:extLst>
              <a:ext uri="{FF2B5EF4-FFF2-40B4-BE49-F238E27FC236}">
                <a16:creationId xmlns:a16="http://schemas.microsoft.com/office/drawing/2014/main" id="{B083565D-7E7C-9F06-4D11-D479FC65CF31}"/>
              </a:ext>
            </a:extLst>
          </p:cNvPr>
          <p:cNvPicPr>
            <a:picLocks noChangeAspect="1"/>
          </p:cNvPicPr>
          <p:nvPr/>
        </p:nvPicPr>
        <p:blipFill>
          <a:blip r:embed="rId2"/>
          <a:stretch>
            <a:fillRect/>
          </a:stretch>
        </p:blipFill>
        <p:spPr>
          <a:xfrm>
            <a:off x="591704" y="538357"/>
            <a:ext cx="11056261" cy="5606411"/>
          </a:xfrm>
          <a:prstGeom prst="rect">
            <a:avLst/>
          </a:prstGeom>
        </p:spPr>
      </p:pic>
    </p:spTree>
    <p:extLst>
      <p:ext uri="{BB962C8B-B14F-4D97-AF65-F5344CB8AC3E}">
        <p14:creationId xmlns:p14="http://schemas.microsoft.com/office/powerpoint/2010/main" val="1471835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96D660-97AA-BD96-72BF-0B9FFCA30838}"/>
              </a:ext>
            </a:extLst>
          </p:cNvPr>
          <p:cNvPicPr>
            <a:picLocks noChangeAspect="1"/>
          </p:cNvPicPr>
          <p:nvPr/>
        </p:nvPicPr>
        <p:blipFill>
          <a:blip r:embed="rId2"/>
          <a:stretch>
            <a:fillRect/>
          </a:stretch>
        </p:blipFill>
        <p:spPr>
          <a:xfrm>
            <a:off x="1371190" y="228322"/>
            <a:ext cx="9449619" cy="6401355"/>
          </a:xfrm>
          <a:prstGeom prst="rect">
            <a:avLst/>
          </a:prstGeom>
        </p:spPr>
      </p:pic>
      <p:sp>
        <p:nvSpPr>
          <p:cNvPr id="4" name="TextBox 3"/>
          <p:cNvSpPr txBox="1"/>
          <p:nvPr/>
        </p:nvSpPr>
        <p:spPr>
          <a:xfrm>
            <a:off x="-25878" y="8637"/>
            <a:ext cx="4271234" cy="461665"/>
          </a:xfrm>
          <a:prstGeom prst="rect">
            <a:avLst/>
          </a:prstGeom>
          <a:noFill/>
        </p:spPr>
        <p:txBody>
          <a:bodyPr wrap="none" rtlCol="0">
            <a:spAutoFit/>
          </a:bodyPr>
          <a:lstStyle/>
          <a:p>
            <a:r>
              <a:rPr lang="en-US" sz="2400" b="1" dirty="0"/>
              <a:t>Properties : the definitions view</a:t>
            </a:r>
          </a:p>
        </p:txBody>
      </p:sp>
    </p:spTree>
    <p:extLst>
      <p:ext uri="{BB962C8B-B14F-4D97-AF65-F5344CB8AC3E}">
        <p14:creationId xmlns:p14="http://schemas.microsoft.com/office/powerpoint/2010/main" val="955321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160626" cy="461665"/>
          </a:xfrm>
          <a:prstGeom prst="rect">
            <a:avLst/>
          </a:prstGeom>
          <a:noFill/>
        </p:spPr>
        <p:txBody>
          <a:bodyPr wrap="none" rtlCol="0">
            <a:spAutoFit/>
          </a:bodyPr>
          <a:lstStyle/>
          <a:p>
            <a:r>
              <a:rPr lang="en-US" sz="2400" b="1" dirty="0"/>
              <a:t>Properties : the attributes view</a:t>
            </a:r>
          </a:p>
        </p:txBody>
      </p:sp>
      <p:pic>
        <p:nvPicPr>
          <p:cNvPr id="5" name="Picture 4">
            <a:extLst>
              <a:ext uri="{FF2B5EF4-FFF2-40B4-BE49-F238E27FC236}">
                <a16:creationId xmlns:a16="http://schemas.microsoft.com/office/drawing/2014/main" id="{15CFF4B8-59E3-7C37-7916-E5F9488BA930}"/>
              </a:ext>
            </a:extLst>
          </p:cNvPr>
          <p:cNvPicPr>
            <a:picLocks noChangeAspect="1"/>
          </p:cNvPicPr>
          <p:nvPr/>
        </p:nvPicPr>
        <p:blipFill>
          <a:blip r:embed="rId2"/>
          <a:stretch>
            <a:fillRect/>
          </a:stretch>
        </p:blipFill>
        <p:spPr>
          <a:xfrm>
            <a:off x="766608" y="470302"/>
            <a:ext cx="10810433" cy="5957930"/>
          </a:xfrm>
          <a:prstGeom prst="rect">
            <a:avLst/>
          </a:prstGeom>
        </p:spPr>
      </p:pic>
    </p:spTree>
    <p:extLst>
      <p:ext uri="{BB962C8B-B14F-4D97-AF65-F5344CB8AC3E}">
        <p14:creationId xmlns:p14="http://schemas.microsoft.com/office/powerpoint/2010/main" val="2627567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857164" cy="461665"/>
          </a:xfrm>
          <a:prstGeom prst="rect">
            <a:avLst/>
          </a:prstGeom>
          <a:noFill/>
        </p:spPr>
        <p:txBody>
          <a:bodyPr wrap="none" rtlCol="0">
            <a:spAutoFit/>
          </a:bodyPr>
          <a:lstStyle/>
          <a:p>
            <a:r>
              <a:rPr lang="en-US" sz="2400" b="1" dirty="0"/>
              <a:t>Property use : the relationships view</a:t>
            </a:r>
          </a:p>
        </p:txBody>
      </p:sp>
      <p:pic>
        <p:nvPicPr>
          <p:cNvPr id="3" name="Picture 2">
            <a:extLst>
              <a:ext uri="{FF2B5EF4-FFF2-40B4-BE49-F238E27FC236}">
                <a16:creationId xmlns:a16="http://schemas.microsoft.com/office/drawing/2014/main" id="{1CD7DCCC-5399-091C-28C8-FB35B5634EE7}"/>
              </a:ext>
            </a:extLst>
          </p:cNvPr>
          <p:cNvPicPr>
            <a:picLocks noChangeAspect="1"/>
          </p:cNvPicPr>
          <p:nvPr/>
        </p:nvPicPr>
        <p:blipFill>
          <a:blip r:embed="rId2"/>
          <a:stretch>
            <a:fillRect/>
          </a:stretch>
        </p:blipFill>
        <p:spPr>
          <a:xfrm>
            <a:off x="1156614" y="470302"/>
            <a:ext cx="10273386" cy="6319268"/>
          </a:xfrm>
          <a:prstGeom prst="rect">
            <a:avLst/>
          </a:prstGeom>
        </p:spPr>
      </p:pic>
    </p:spTree>
    <p:extLst>
      <p:ext uri="{BB962C8B-B14F-4D97-AF65-F5344CB8AC3E}">
        <p14:creationId xmlns:p14="http://schemas.microsoft.com/office/powerpoint/2010/main" val="2419317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6795AA-8119-D23F-ACEB-A06B6A43D3C2}"/>
              </a:ext>
            </a:extLst>
          </p:cNvPr>
          <p:cNvPicPr>
            <a:picLocks noChangeAspect="1"/>
          </p:cNvPicPr>
          <p:nvPr/>
        </p:nvPicPr>
        <p:blipFill>
          <a:blip r:embed="rId2"/>
          <a:stretch>
            <a:fillRect/>
          </a:stretch>
        </p:blipFill>
        <p:spPr>
          <a:xfrm>
            <a:off x="3032472" y="8637"/>
            <a:ext cx="7683141" cy="6840726"/>
          </a:xfrm>
          <a:prstGeom prst="rect">
            <a:avLst/>
          </a:prstGeom>
        </p:spPr>
      </p:pic>
      <p:sp>
        <p:nvSpPr>
          <p:cNvPr id="4" name="TextBox 3"/>
          <p:cNvSpPr txBox="1"/>
          <p:nvPr/>
        </p:nvSpPr>
        <p:spPr>
          <a:xfrm>
            <a:off x="-25878" y="8637"/>
            <a:ext cx="4575804" cy="461665"/>
          </a:xfrm>
          <a:prstGeom prst="rect">
            <a:avLst/>
          </a:prstGeom>
          <a:noFill/>
        </p:spPr>
        <p:txBody>
          <a:bodyPr wrap="none" rtlCol="0">
            <a:spAutoFit/>
          </a:bodyPr>
          <a:lstStyle/>
          <a:p>
            <a:r>
              <a:rPr lang="en-US" sz="2400" b="1" dirty="0"/>
              <a:t>Property use : the definitions view</a:t>
            </a:r>
          </a:p>
        </p:txBody>
      </p:sp>
    </p:spTree>
    <p:extLst>
      <p:ext uri="{BB962C8B-B14F-4D97-AF65-F5344CB8AC3E}">
        <p14:creationId xmlns:p14="http://schemas.microsoft.com/office/powerpoint/2010/main" val="964049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2037161" cy="1200329"/>
          </a:xfrm>
          <a:prstGeom prst="rect">
            <a:avLst/>
          </a:prstGeom>
          <a:noFill/>
        </p:spPr>
        <p:txBody>
          <a:bodyPr wrap="none" rtlCol="0">
            <a:spAutoFit/>
          </a:bodyPr>
          <a:lstStyle/>
          <a:p>
            <a:r>
              <a:rPr lang="en-US" sz="2400" b="1" dirty="0"/>
              <a:t>Property use : </a:t>
            </a:r>
          </a:p>
          <a:p>
            <a:r>
              <a:rPr lang="en-US" sz="2400" b="1" dirty="0"/>
              <a:t>the attributes </a:t>
            </a:r>
          </a:p>
          <a:p>
            <a:r>
              <a:rPr lang="en-US" sz="2400" b="1" dirty="0"/>
              <a:t>view</a:t>
            </a:r>
          </a:p>
        </p:txBody>
      </p:sp>
      <p:pic>
        <p:nvPicPr>
          <p:cNvPr id="5" name="Picture 4">
            <a:extLst>
              <a:ext uri="{FF2B5EF4-FFF2-40B4-BE49-F238E27FC236}">
                <a16:creationId xmlns:a16="http://schemas.microsoft.com/office/drawing/2014/main" id="{A0A8FC77-467D-14F1-3F68-150084664255}"/>
              </a:ext>
            </a:extLst>
          </p:cNvPr>
          <p:cNvPicPr>
            <a:picLocks noChangeAspect="1"/>
          </p:cNvPicPr>
          <p:nvPr/>
        </p:nvPicPr>
        <p:blipFill>
          <a:blip r:embed="rId2"/>
          <a:stretch>
            <a:fillRect/>
          </a:stretch>
        </p:blipFill>
        <p:spPr>
          <a:xfrm>
            <a:off x="2492190" y="8636"/>
            <a:ext cx="8489754" cy="6836683"/>
          </a:xfrm>
          <a:prstGeom prst="rect">
            <a:avLst/>
          </a:prstGeom>
        </p:spPr>
      </p:pic>
    </p:spTree>
    <p:extLst>
      <p:ext uri="{BB962C8B-B14F-4D97-AF65-F5344CB8AC3E}">
        <p14:creationId xmlns:p14="http://schemas.microsoft.com/office/powerpoint/2010/main" val="1943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32"/>
            <a:ext cx="3056350" cy="461665"/>
          </a:xfrm>
          <a:prstGeom prst="rect">
            <a:avLst/>
          </a:prstGeom>
          <a:noFill/>
        </p:spPr>
        <p:txBody>
          <a:bodyPr wrap="none" rtlCol="0">
            <a:spAutoFit/>
          </a:bodyPr>
          <a:lstStyle/>
          <a:p>
            <a:r>
              <a:rPr lang="en-US" sz="2400" b="1" dirty="0"/>
              <a:t>Starting point : the tag</a:t>
            </a:r>
          </a:p>
        </p:txBody>
      </p:sp>
      <p:pic>
        <p:nvPicPr>
          <p:cNvPr id="2" name="Picture 1"/>
          <p:cNvPicPr>
            <a:picLocks noChangeAspect="1"/>
          </p:cNvPicPr>
          <p:nvPr/>
        </p:nvPicPr>
        <p:blipFill>
          <a:blip r:embed="rId2"/>
          <a:stretch>
            <a:fillRect/>
          </a:stretch>
        </p:blipFill>
        <p:spPr>
          <a:xfrm>
            <a:off x="4098175" y="2081630"/>
            <a:ext cx="3458094" cy="2332203"/>
          </a:xfrm>
          <a:prstGeom prst="rect">
            <a:avLst/>
          </a:prstGeom>
        </p:spPr>
      </p:pic>
    </p:spTree>
    <p:extLst>
      <p:ext uri="{BB962C8B-B14F-4D97-AF65-F5344CB8AC3E}">
        <p14:creationId xmlns:p14="http://schemas.microsoft.com/office/powerpoint/2010/main" val="2774429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10702225" cy="461665"/>
          </a:xfrm>
          <a:prstGeom prst="rect">
            <a:avLst/>
          </a:prstGeom>
          <a:noFill/>
        </p:spPr>
        <p:txBody>
          <a:bodyPr wrap="none" rtlCol="0">
            <a:spAutoFit/>
          </a:bodyPr>
          <a:lstStyle/>
          <a:p>
            <a:r>
              <a:rPr lang="en-US" sz="2400" b="1" dirty="0"/>
              <a:t>Process activity and stream, their class and their properties: the relationships view</a:t>
            </a:r>
          </a:p>
        </p:txBody>
      </p:sp>
      <p:pic>
        <p:nvPicPr>
          <p:cNvPr id="3" name="Picture 2">
            <a:extLst>
              <a:ext uri="{FF2B5EF4-FFF2-40B4-BE49-F238E27FC236}">
                <a16:creationId xmlns:a16="http://schemas.microsoft.com/office/drawing/2014/main" id="{B6E33CF6-08DD-5FE3-E904-3AEE76231B61}"/>
              </a:ext>
            </a:extLst>
          </p:cNvPr>
          <p:cNvPicPr>
            <a:picLocks noChangeAspect="1"/>
          </p:cNvPicPr>
          <p:nvPr/>
        </p:nvPicPr>
        <p:blipFill>
          <a:blip r:embed="rId2"/>
          <a:stretch>
            <a:fillRect/>
          </a:stretch>
        </p:blipFill>
        <p:spPr>
          <a:xfrm>
            <a:off x="-2339" y="1301674"/>
            <a:ext cx="12194339" cy="4647303"/>
          </a:xfrm>
          <a:prstGeom prst="rect">
            <a:avLst/>
          </a:prstGeom>
        </p:spPr>
      </p:pic>
    </p:spTree>
    <p:extLst>
      <p:ext uri="{BB962C8B-B14F-4D97-AF65-F5344CB8AC3E}">
        <p14:creationId xmlns:p14="http://schemas.microsoft.com/office/powerpoint/2010/main" val="156082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D9EDF-F1CB-1478-38D5-3809E7F7573A}"/>
              </a:ext>
            </a:extLst>
          </p:cNvPr>
          <p:cNvSpPr txBox="1"/>
          <p:nvPr/>
        </p:nvSpPr>
        <p:spPr>
          <a:xfrm>
            <a:off x="-25878" y="8637"/>
            <a:ext cx="1742785" cy="3416320"/>
          </a:xfrm>
          <a:prstGeom prst="rect">
            <a:avLst/>
          </a:prstGeom>
          <a:noFill/>
        </p:spPr>
        <p:txBody>
          <a:bodyPr wrap="none" rtlCol="0">
            <a:spAutoFit/>
          </a:bodyPr>
          <a:lstStyle/>
          <a:p>
            <a:r>
              <a:rPr lang="en-US" sz="2400" b="1" dirty="0"/>
              <a:t>Process </a:t>
            </a:r>
          </a:p>
          <a:p>
            <a:r>
              <a:rPr lang="en-US" sz="2400" b="1" dirty="0"/>
              <a:t>activity and </a:t>
            </a:r>
          </a:p>
          <a:p>
            <a:r>
              <a:rPr lang="en-US" sz="2400" b="1" dirty="0"/>
              <a:t>stream, </a:t>
            </a:r>
          </a:p>
          <a:p>
            <a:r>
              <a:rPr lang="en-US" sz="2400" b="1" dirty="0"/>
              <a:t>their class </a:t>
            </a:r>
          </a:p>
          <a:p>
            <a:r>
              <a:rPr lang="en-US" sz="2400" b="1" dirty="0"/>
              <a:t>and their </a:t>
            </a:r>
          </a:p>
          <a:p>
            <a:r>
              <a:rPr lang="en-US" sz="2400" b="1" dirty="0"/>
              <a:t>properties: </a:t>
            </a:r>
          </a:p>
          <a:p>
            <a:r>
              <a:rPr lang="en-US" sz="2400" b="1" dirty="0"/>
              <a:t>the </a:t>
            </a:r>
          </a:p>
          <a:p>
            <a:r>
              <a:rPr lang="en-US" sz="2400" b="1" dirty="0"/>
              <a:t>definitions </a:t>
            </a:r>
          </a:p>
          <a:p>
            <a:r>
              <a:rPr lang="en-US" sz="2400" b="1" dirty="0"/>
              <a:t>view</a:t>
            </a:r>
          </a:p>
        </p:txBody>
      </p:sp>
      <p:pic>
        <p:nvPicPr>
          <p:cNvPr id="4" name="Picture 3">
            <a:extLst>
              <a:ext uri="{FF2B5EF4-FFF2-40B4-BE49-F238E27FC236}">
                <a16:creationId xmlns:a16="http://schemas.microsoft.com/office/drawing/2014/main" id="{166AC50B-6FE3-2C7F-97CA-51D3ADB74BD7}"/>
              </a:ext>
            </a:extLst>
          </p:cNvPr>
          <p:cNvPicPr>
            <a:picLocks noChangeAspect="1"/>
          </p:cNvPicPr>
          <p:nvPr/>
        </p:nvPicPr>
        <p:blipFill>
          <a:blip r:embed="rId2"/>
          <a:stretch>
            <a:fillRect/>
          </a:stretch>
        </p:blipFill>
        <p:spPr>
          <a:xfrm>
            <a:off x="2142653" y="346210"/>
            <a:ext cx="9388654" cy="6157494"/>
          </a:xfrm>
          <a:prstGeom prst="rect">
            <a:avLst/>
          </a:prstGeom>
        </p:spPr>
      </p:pic>
    </p:spTree>
    <p:extLst>
      <p:ext uri="{BB962C8B-B14F-4D97-AF65-F5344CB8AC3E}">
        <p14:creationId xmlns:p14="http://schemas.microsoft.com/office/powerpoint/2010/main" val="4021829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42C71F-DF52-AA3B-226D-ED9BB65027C6}"/>
              </a:ext>
            </a:extLst>
          </p:cNvPr>
          <p:cNvSpPr txBox="1"/>
          <p:nvPr/>
        </p:nvSpPr>
        <p:spPr>
          <a:xfrm>
            <a:off x="-25878" y="8637"/>
            <a:ext cx="2067158" cy="3046988"/>
          </a:xfrm>
          <a:prstGeom prst="rect">
            <a:avLst/>
          </a:prstGeom>
          <a:noFill/>
        </p:spPr>
        <p:txBody>
          <a:bodyPr wrap="square" rtlCol="0">
            <a:spAutoFit/>
          </a:bodyPr>
          <a:lstStyle/>
          <a:p>
            <a:r>
              <a:rPr lang="en-US" sz="2400" b="1" dirty="0"/>
              <a:t>Process activity </a:t>
            </a:r>
          </a:p>
          <a:p>
            <a:r>
              <a:rPr lang="en-US" sz="2400" b="1" dirty="0"/>
              <a:t>and stream, </a:t>
            </a:r>
          </a:p>
          <a:p>
            <a:r>
              <a:rPr lang="en-US" sz="2400" b="1" dirty="0"/>
              <a:t>their class and </a:t>
            </a:r>
          </a:p>
          <a:p>
            <a:r>
              <a:rPr lang="en-US" sz="2400" b="1" dirty="0"/>
              <a:t>their properties: </a:t>
            </a:r>
          </a:p>
          <a:p>
            <a:r>
              <a:rPr lang="en-US" sz="2400" b="1" dirty="0"/>
              <a:t>the attributes </a:t>
            </a:r>
          </a:p>
          <a:p>
            <a:r>
              <a:rPr lang="en-US" sz="2400" b="1" dirty="0"/>
              <a:t>view</a:t>
            </a:r>
          </a:p>
        </p:txBody>
      </p:sp>
      <p:pic>
        <p:nvPicPr>
          <p:cNvPr id="3" name="Picture 2">
            <a:extLst>
              <a:ext uri="{FF2B5EF4-FFF2-40B4-BE49-F238E27FC236}">
                <a16:creationId xmlns:a16="http://schemas.microsoft.com/office/drawing/2014/main" id="{64ECA7EC-F73E-4658-C87A-FA5656727E26}"/>
              </a:ext>
            </a:extLst>
          </p:cNvPr>
          <p:cNvPicPr>
            <a:picLocks noChangeAspect="1"/>
          </p:cNvPicPr>
          <p:nvPr/>
        </p:nvPicPr>
        <p:blipFill>
          <a:blip r:embed="rId2"/>
          <a:stretch>
            <a:fillRect/>
          </a:stretch>
        </p:blipFill>
        <p:spPr>
          <a:xfrm>
            <a:off x="1932173" y="571784"/>
            <a:ext cx="10259827" cy="5714431"/>
          </a:xfrm>
          <a:prstGeom prst="rect">
            <a:avLst/>
          </a:prstGeom>
        </p:spPr>
      </p:pic>
    </p:spTree>
    <p:extLst>
      <p:ext uri="{BB962C8B-B14F-4D97-AF65-F5344CB8AC3E}">
        <p14:creationId xmlns:p14="http://schemas.microsoft.com/office/powerpoint/2010/main" val="3324438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1966372" cy="1200329"/>
          </a:xfrm>
          <a:prstGeom prst="rect">
            <a:avLst/>
          </a:prstGeom>
          <a:noFill/>
        </p:spPr>
        <p:txBody>
          <a:bodyPr wrap="none" rtlCol="0">
            <a:spAutoFit/>
          </a:bodyPr>
          <a:lstStyle/>
          <a:p>
            <a:r>
              <a:rPr lang="en-US" sz="2400" b="1" dirty="0"/>
              <a:t>Cases : the </a:t>
            </a:r>
          </a:p>
          <a:p>
            <a:r>
              <a:rPr lang="en-US" sz="2400" b="1" dirty="0"/>
              <a:t>Relationships </a:t>
            </a:r>
          </a:p>
          <a:p>
            <a:r>
              <a:rPr lang="en-US" sz="2400" b="1" dirty="0"/>
              <a:t>view</a:t>
            </a:r>
          </a:p>
        </p:txBody>
      </p:sp>
      <p:pic>
        <p:nvPicPr>
          <p:cNvPr id="3" name="Picture 2">
            <a:extLst>
              <a:ext uri="{FF2B5EF4-FFF2-40B4-BE49-F238E27FC236}">
                <a16:creationId xmlns:a16="http://schemas.microsoft.com/office/drawing/2014/main" id="{E2B9629B-0E05-2975-39C5-B5BF42351972}"/>
              </a:ext>
            </a:extLst>
          </p:cNvPr>
          <p:cNvPicPr>
            <a:picLocks noChangeAspect="1"/>
          </p:cNvPicPr>
          <p:nvPr/>
        </p:nvPicPr>
        <p:blipFill>
          <a:blip r:embed="rId2"/>
          <a:stretch>
            <a:fillRect/>
          </a:stretch>
        </p:blipFill>
        <p:spPr>
          <a:xfrm>
            <a:off x="1654894" y="-1"/>
            <a:ext cx="10372155" cy="6859515"/>
          </a:xfrm>
          <a:prstGeom prst="rect">
            <a:avLst/>
          </a:prstGeom>
        </p:spPr>
      </p:pic>
    </p:spTree>
    <p:extLst>
      <p:ext uri="{BB962C8B-B14F-4D97-AF65-F5344CB8AC3E}">
        <p14:creationId xmlns:p14="http://schemas.microsoft.com/office/powerpoint/2010/main" val="1614523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2408B-BA3C-F950-970D-D3A57DACB6CA}"/>
              </a:ext>
            </a:extLst>
          </p:cNvPr>
          <p:cNvPicPr>
            <a:picLocks noChangeAspect="1"/>
          </p:cNvPicPr>
          <p:nvPr/>
        </p:nvPicPr>
        <p:blipFill>
          <a:blip r:embed="rId2"/>
          <a:stretch>
            <a:fillRect/>
          </a:stretch>
        </p:blipFill>
        <p:spPr>
          <a:xfrm>
            <a:off x="1489610" y="-8637"/>
            <a:ext cx="10702390" cy="6858000"/>
          </a:xfrm>
          <a:prstGeom prst="rect">
            <a:avLst/>
          </a:prstGeom>
        </p:spPr>
      </p:pic>
      <p:sp>
        <p:nvSpPr>
          <p:cNvPr id="5" name="TextBox 4">
            <a:extLst>
              <a:ext uri="{FF2B5EF4-FFF2-40B4-BE49-F238E27FC236}">
                <a16:creationId xmlns:a16="http://schemas.microsoft.com/office/drawing/2014/main" id="{B71BCEC6-B9DE-BEE5-A54D-1913145702BD}"/>
              </a:ext>
            </a:extLst>
          </p:cNvPr>
          <p:cNvSpPr txBox="1"/>
          <p:nvPr/>
        </p:nvSpPr>
        <p:spPr>
          <a:xfrm>
            <a:off x="-25878" y="8637"/>
            <a:ext cx="1622560" cy="1200329"/>
          </a:xfrm>
          <a:prstGeom prst="rect">
            <a:avLst/>
          </a:prstGeom>
          <a:noFill/>
        </p:spPr>
        <p:txBody>
          <a:bodyPr wrap="none" rtlCol="0">
            <a:spAutoFit/>
          </a:bodyPr>
          <a:lstStyle/>
          <a:p>
            <a:r>
              <a:rPr lang="en-US" sz="2400" b="1" dirty="0"/>
              <a:t>Cases : the </a:t>
            </a:r>
          </a:p>
          <a:p>
            <a:r>
              <a:rPr lang="en-US" sz="2400" b="1" dirty="0"/>
              <a:t>definitions </a:t>
            </a:r>
          </a:p>
          <a:p>
            <a:r>
              <a:rPr lang="en-US" sz="2400" b="1" dirty="0"/>
              <a:t>view</a:t>
            </a:r>
          </a:p>
        </p:txBody>
      </p:sp>
    </p:spTree>
    <p:extLst>
      <p:ext uri="{BB962C8B-B14F-4D97-AF65-F5344CB8AC3E}">
        <p14:creationId xmlns:p14="http://schemas.microsoft.com/office/powerpoint/2010/main" val="3742556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DC0F4A-F717-9BC2-02E3-5D560FD0705C}"/>
              </a:ext>
            </a:extLst>
          </p:cNvPr>
          <p:cNvPicPr>
            <a:picLocks noChangeAspect="1"/>
          </p:cNvPicPr>
          <p:nvPr/>
        </p:nvPicPr>
        <p:blipFill>
          <a:blip r:embed="rId2"/>
          <a:stretch>
            <a:fillRect/>
          </a:stretch>
        </p:blipFill>
        <p:spPr>
          <a:xfrm>
            <a:off x="1760290" y="154045"/>
            <a:ext cx="9147963" cy="6549910"/>
          </a:xfrm>
          <a:prstGeom prst="rect">
            <a:avLst/>
          </a:prstGeom>
        </p:spPr>
      </p:pic>
      <p:sp>
        <p:nvSpPr>
          <p:cNvPr id="4" name="TextBox 3"/>
          <p:cNvSpPr txBox="1"/>
          <p:nvPr/>
        </p:nvSpPr>
        <p:spPr>
          <a:xfrm>
            <a:off x="-25878" y="8637"/>
            <a:ext cx="3553665" cy="461665"/>
          </a:xfrm>
          <a:prstGeom prst="rect">
            <a:avLst/>
          </a:prstGeom>
          <a:noFill/>
        </p:spPr>
        <p:txBody>
          <a:bodyPr wrap="none" rtlCol="0">
            <a:spAutoFit/>
          </a:bodyPr>
          <a:lstStyle/>
          <a:p>
            <a:r>
              <a:rPr lang="en-US" sz="2400" b="1" dirty="0"/>
              <a:t>Cases : the attributes view</a:t>
            </a:r>
          </a:p>
        </p:txBody>
      </p:sp>
    </p:spTree>
    <p:extLst>
      <p:ext uri="{BB962C8B-B14F-4D97-AF65-F5344CB8AC3E}">
        <p14:creationId xmlns:p14="http://schemas.microsoft.com/office/powerpoint/2010/main" val="956925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8348247" cy="461665"/>
          </a:xfrm>
          <a:prstGeom prst="rect">
            <a:avLst/>
          </a:prstGeom>
          <a:noFill/>
        </p:spPr>
        <p:txBody>
          <a:bodyPr wrap="none" rtlCol="0">
            <a:spAutoFit/>
          </a:bodyPr>
          <a:lstStyle/>
          <a:p>
            <a:r>
              <a:rPr lang="en-US" sz="2400" b="1" dirty="0"/>
              <a:t>Properties, classes and units of measure : the relationships view</a:t>
            </a:r>
          </a:p>
        </p:txBody>
      </p:sp>
      <p:pic>
        <p:nvPicPr>
          <p:cNvPr id="5" name="Picture 4">
            <a:extLst>
              <a:ext uri="{FF2B5EF4-FFF2-40B4-BE49-F238E27FC236}">
                <a16:creationId xmlns:a16="http://schemas.microsoft.com/office/drawing/2014/main" id="{B8A8CA5A-7D9C-9811-C8A9-7F23A27A22C1}"/>
              </a:ext>
            </a:extLst>
          </p:cNvPr>
          <p:cNvPicPr>
            <a:picLocks noChangeAspect="1"/>
          </p:cNvPicPr>
          <p:nvPr/>
        </p:nvPicPr>
        <p:blipFill>
          <a:blip r:embed="rId2"/>
          <a:stretch>
            <a:fillRect/>
          </a:stretch>
        </p:blipFill>
        <p:spPr>
          <a:xfrm>
            <a:off x="0" y="1345878"/>
            <a:ext cx="11930252" cy="4166244"/>
          </a:xfrm>
          <a:prstGeom prst="rect">
            <a:avLst/>
          </a:prstGeom>
        </p:spPr>
      </p:pic>
    </p:spTree>
    <p:extLst>
      <p:ext uri="{BB962C8B-B14F-4D97-AF65-F5344CB8AC3E}">
        <p14:creationId xmlns:p14="http://schemas.microsoft.com/office/powerpoint/2010/main" val="3720825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799372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Properties, classes and units of measure : the definitions view</a:t>
            </a:r>
          </a:p>
        </p:txBody>
      </p:sp>
      <p:pic>
        <p:nvPicPr>
          <p:cNvPr id="5" name="Picture 4">
            <a:extLst>
              <a:ext uri="{FF2B5EF4-FFF2-40B4-BE49-F238E27FC236}">
                <a16:creationId xmlns:a16="http://schemas.microsoft.com/office/drawing/2014/main" id="{1EF36365-78D1-10D2-1C31-7F11EC12FC12}"/>
              </a:ext>
            </a:extLst>
          </p:cNvPr>
          <p:cNvPicPr>
            <a:picLocks noChangeAspect="1"/>
          </p:cNvPicPr>
          <p:nvPr/>
        </p:nvPicPr>
        <p:blipFill>
          <a:blip r:embed="rId2"/>
          <a:stretch>
            <a:fillRect/>
          </a:stretch>
        </p:blipFill>
        <p:spPr>
          <a:xfrm>
            <a:off x="0" y="1070330"/>
            <a:ext cx="12192000" cy="4717340"/>
          </a:xfrm>
          <a:prstGeom prst="rect">
            <a:avLst/>
          </a:prstGeom>
        </p:spPr>
      </p:pic>
    </p:spTree>
    <p:extLst>
      <p:ext uri="{BB962C8B-B14F-4D97-AF65-F5344CB8AC3E}">
        <p14:creationId xmlns:p14="http://schemas.microsoft.com/office/powerpoint/2010/main" val="1976919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7956281" cy="461665"/>
          </a:xfrm>
          <a:prstGeom prst="rect">
            <a:avLst/>
          </a:prstGeom>
          <a:noFill/>
        </p:spPr>
        <p:txBody>
          <a:bodyPr wrap="none" rtlCol="0">
            <a:spAutoFit/>
          </a:bodyPr>
          <a:lstStyle/>
          <a:p>
            <a:r>
              <a:rPr lang="en-US" sz="2400" b="1" dirty="0"/>
              <a:t>Properties, classes and units of measure : the attributes view</a:t>
            </a:r>
          </a:p>
        </p:txBody>
      </p:sp>
      <p:pic>
        <p:nvPicPr>
          <p:cNvPr id="5" name="Picture 4">
            <a:extLst>
              <a:ext uri="{FF2B5EF4-FFF2-40B4-BE49-F238E27FC236}">
                <a16:creationId xmlns:a16="http://schemas.microsoft.com/office/drawing/2014/main" id="{14D4E70E-4088-BBDA-1558-108684A4C86E}"/>
              </a:ext>
            </a:extLst>
          </p:cNvPr>
          <p:cNvPicPr>
            <a:picLocks noChangeAspect="1"/>
          </p:cNvPicPr>
          <p:nvPr/>
        </p:nvPicPr>
        <p:blipFill>
          <a:blip r:embed="rId2"/>
          <a:stretch>
            <a:fillRect/>
          </a:stretch>
        </p:blipFill>
        <p:spPr>
          <a:xfrm>
            <a:off x="1" y="411652"/>
            <a:ext cx="11553712" cy="6437711"/>
          </a:xfrm>
          <a:prstGeom prst="rect">
            <a:avLst/>
          </a:prstGeom>
        </p:spPr>
      </p:pic>
    </p:spTree>
    <p:extLst>
      <p:ext uri="{BB962C8B-B14F-4D97-AF65-F5344CB8AC3E}">
        <p14:creationId xmlns:p14="http://schemas.microsoft.com/office/powerpoint/2010/main" val="4067133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7599-0BA8-4D58-BDBA-B228698E0DC2}"/>
              </a:ext>
            </a:extLst>
          </p:cNvPr>
          <p:cNvSpPr>
            <a:spLocks noGrp="1"/>
          </p:cNvSpPr>
          <p:nvPr>
            <p:ph type="title"/>
          </p:nvPr>
        </p:nvSpPr>
        <p:spPr>
          <a:xfrm>
            <a:off x="0" y="427838"/>
            <a:ext cx="10515600" cy="381495"/>
          </a:xfrm>
        </p:spPr>
        <p:txBody>
          <a:bodyPr>
            <a:noAutofit/>
          </a:bodyPr>
          <a:lstStyle/>
          <a:p>
            <a:r>
              <a:rPr lang="en-US" sz="2400" b="1" dirty="0">
                <a:latin typeface="+mn-lt"/>
              </a:rPr>
              <a:t>Property grouping </a:t>
            </a:r>
            <a:br>
              <a:rPr lang="en-US" sz="2400" b="1" dirty="0">
                <a:latin typeface="+mn-lt"/>
              </a:rPr>
            </a:br>
            <a:r>
              <a:rPr lang="en-US" sz="2400" b="1" dirty="0">
                <a:latin typeface="+mn-lt"/>
              </a:rPr>
              <a:t>and components </a:t>
            </a:r>
            <a:br>
              <a:rPr lang="en-US" sz="2400" b="1" dirty="0">
                <a:latin typeface="+mn-lt"/>
              </a:rPr>
            </a:br>
            <a:r>
              <a:rPr lang="en-US" sz="2400" b="1" dirty="0">
                <a:latin typeface="+mn-lt"/>
              </a:rPr>
              <a:t>attributes</a:t>
            </a:r>
          </a:p>
        </p:txBody>
      </p:sp>
      <p:pic>
        <p:nvPicPr>
          <p:cNvPr id="4" name="Picture 3">
            <a:extLst>
              <a:ext uri="{FF2B5EF4-FFF2-40B4-BE49-F238E27FC236}">
                <a16:creationId xmlns:a16="http://schemas.microsoft.com/office/drawing/2014/main" id="{0FB8A8C5-BACB-2D2C-9E68-BEBEF9143375}"/>
              </a:ext>
            </a:extLst>
          </p:cNvPr>
          <p:cNvPicPr>
            <a:picLocks noChangeAspect="1"/>
          </p:cNvPicPr>
          <p:nvPr/>
        </p:nvPicPr>
        <p:blipFill>
          <a:blip r:embed="rId2"/>
          <a:stretch>
            <a:fillRect/>
          </a:stretch>
        </p:blipFill>
        <p:spPr>
          <a:xfrm>
            <a:off x="2384233" y="109342"/>
            <a:ext cx="9277055" cy="6737570"/>
          </a:xfrm>
          <a:prstGeom prst="rect">
            <a:avLst/>
          </a:prstGeom>
        </p:spPr>
      </p:pic>
    </p:spTree>
    <p:extLst>
      <p:ext uri="{BB962C8B-B14F-4D97-AF65-F5344CB8AC3E}">
        <p14:creationId xmlns:p14="http://schemas.microsoft.com/office/powerpoint/2010/main" val="399279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6632328" cy="461665"/>
          </a:xfrm>
          <a:prstGeom prst="rect">
            <a:avLst/>
          </a:prstGeom>
          <a:noFill/>
        </p:spPr>
        <p:txBody>
          <a:bodyPr wrap="none" rtlCol="0">
            <a:spAutoFit/>
          </a:bodyPr>
          <a:lstStyle/>
          <a:p>
            <a:r>
              <a:rPr lang="en-US" sz="2400" b="1" dirty="0"/>
              <a:t>Plant breakdown structure : the relationships view</a:t>
            </a:r>
          </a:p>
        </p:txBody>
      </p:sp>
      <p:pic>
        <p:nvPicPr>
          <p:cNvPr id="4" name="Picture 3">
            <a:extLst>
              <a:ext uri="{FF2B5EF4-FFF2-40B4-BE49-F238E27FC236}">
                <a16:creationId xmlns:a16="http://schemas.microsoft.com/office/drawing/2014/main" id="{34176B67-9AA6-2686-435C-107714A98635}"/>
              </a:ext>
            </a:extLst>
          </p:cNvPr>
          <p:cNvPicPr>
            <a:picLocks noChangeAspect="1"/>
          </p:cNvPicPr>
          <p:nvPr/>
        </p:nvPicPr>
        <p:blipFill>
          <a:blip r:embed="rId2"/>
          <a:stretch>
            <a:fillRect/>
          </a:stretch>
        </p:blipFill>
        <p:spPr>
          <a:xfrm>
            <a:off x="343557" y="932881"/>
            <a:ext cx="11504886" cy="5263524"/>
          </a:xfrm>
          <a:prstGeom prst="rect">
            <a:avLst/>
          </a:prstGeom>
        </p:spPr>
      </p:pic>
    </p:spTree>
    <p:extLst>
      <p:ext uri="{BB962C8B-B14F-4D97-AF65-F5344CB8AC3E}">
        <p14:creationId xmlns:p14="http://schemas.microsoft.com/office/powerpoint/2010/main" val="276894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1926-787D-4407-AF9A-7A4CF26AB098}"/>
              </a:ext>
            </a:extLst>
          </p:cNvPr>
          <p:cNvSpPr>
            <a:spLocks noGrp="1"/>
          </p:cNvSpPr>
          <p:nvPr>
            <p:ph type="title"/>
          </p:nvPr>
        </p:nvSpPr>
        <p:spPr>
          <a:xfrm>
            <a:off x="0" y="578840"/>
            <a:ext cx="10515600" cy="381495"/>
          </a:xfrm>
        </p:spPr>
        <p:txBody>
          <a:bodyPr>
            <a:noAutofit/>
          </a:bodyPr>
          <a:lstStyle/>
          <a:p>
            <a:r>
              <a:rPr lang="en-US" sz="2400" b="1" dirty="0">
                <a:latin typeface="+mn-lt"/>
              </a:rPr>
              <a:t>Property grouping </a:t>
            </a:r>
            <a:br>
              <a:rPr lang="en-US" sz="2400" b="1" dirty="0">
                <a:latin typeface="+mn-lt"/>
              </a:rPr>
            </a:br>
            <a:r>
              <a:rPr lang="en-US" sz="2400" b="1" dirty="0">
                <a:latin typeface="+mn-lt"/>
              </a:rPr>
              <a:t>of TAG and </a:t>
            </a:r>
            <a:br>
              <a:rPr lang="en-US" sz="2400" b="1" dirty="0">
                <a:latin typeface="+mn-lt"/>
              </a:rPr>
            </a:br>
            <a:r>
              <a:rPr lang="en-US" sz="2400" b="1" dirty="0">
                <a:latin typeface="+mn-lt"/>
              </a:rPr>
              <a:t>EQUIPMENT</a:t>
            </a:r>
            <a:br>
              <a:rPr lang="en-US" sz="2400" b="1" dirty="0">
                <a:latin typeface="+mn-lt"/>
              </a:rPr>
            </a:br>
            <a:r>
              <a:rPr lang="en-US" sz="2400" b="1" dirty="0">
                <a:latin typeface="+mn-lt"/>
              </a:rPr>
              <a:t>attributes view</a:t>
            </a:r>
          </a:p>
        </p:txBody>
      </p:sp>
      <p:pic>
        <p:nvPicPr>
          <p:cNvPr id="5" name="Picture 4">
            <a:extLst>
              <a:ext uri="{FF2B5EF4-FFF2-40B4-BE49-F238E27FC236}">
                <a16:creationId xmlns:a16="http://schemas.microsoft.com/office/drawing/2014/main" id="{305CAD1F-473F-C133-DB1A-60639B8AC407}"/>
              </a:ext>
            </a:extLst>
          </p:cNvPr>
          <p:cNvPicPr>
            <a:picLocks noChangeAspect="1"/>
          </p:cNvPicPr>
          <p:nvPr/>
        </p:nvPicPr>
        <p:blipFill>
          <a:blip r:embed="rId2"/>
          <a:stretch>
            <a:fillRect/>
          </a:stretch>
        </p:blipFill>
        <p:spPr>
          <a:xfrm>
            <a:off x="2366274" y="0"/>
            <a:ext cx="8908330" cy="6858000"/>
          </a:xfrm>
          <a:prstGeom prst="rect">
            <a:avLst/>
          </a:prstGeom>
        </p:spPr>
      </p:pic>
    </p:spTree>
    <p:extLst>
      <p:ext uri="{BB962C8B-B14F-4D97-AF65-F5344CB8AC3E}">
        <p14:creationId xmlns:p14="http://schemas.microsoft.com/office/powerpoint/2010/main" val="1905718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9666429" cy="461665"/>
          </a:xfrm>
          <a:prstGeom prst="rect">
            <a:avLst/>
          </a:prstGeom>
          <a:noFill/>
        </p:spPr>
        <p:txBody>
          <a:bodyPr wrap="none" rtlCol="0">
            <a:spAutoFit/>
          </a:bodyPr>
          <a:lstStyle/>
          <a:p>
            <a:r>
              <a:rPr lang="en-US" sz="2400" b="1" dirty="0"/>
              <a:t>Properties, tags, equipment and units of measure : the relationships view</a:t>
            </a:r>
          </a:p>
        </p:txBody>
      </p:sp>
      <p:pic>
        <p:nvPicPr>
          <p:cNvPr id="3" name="Picture 2">
            <a:extLst>
              <a:ext uri="{FF2B5EF4-FFF2-40B4-BE49-F238E27FC236}">
                <a16:creationId xmlns:a16="http://schemas.microsoft.com/office/drawing/2014/main" id="{82F36975-7AE8-E331-D6F5-26F287B72531}"/>
              </a:ext>
            </a:extLst>
          </p:cNvPr>
          <p:cNvPicPr>
            <a:picLocks noChangeAspect="1"/>
          </p:cNvPicPr>
          <p:nvPr/>
        </p:nvPicPr>
        <p:blipFill>
          <a:blip r:embed="rId2"/>
          <a:stretch>
            <a:fillRect/>
          </a:stretch>
        </p:blipFill>
        <p:spPr>
          <a:xfrm>
            <a:off x="1181252" y="355958"/>
            <a:ext cx="9937852" cy="6497554"/>
          </a:xfrm>
          <a:prstGeom prst="rect">
            <a:avLst/>
          </a:prstGeom>
        </p:spPr>
      </p:pic>
    </p:spTree>
    <p:extLst>
      <p:ext uri="{BB962C8B-B14F-4D97-AF65-F5344CB8AC3E}">
        <p14:creationId xmlns:p14="http://schemas.microsoft.com/office/powerpoint/2010/main" val="2982128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7993727" cy="461665"/>
          </a:xfrm>
          <a:prstGeom prst="rect">
            <a:avLst/>
          </a:prstGeom>
          <a:noFill/>
        </p:spPr>
        <p:txBody>
          <a:bodyPr wrap="none" rtlCol="0">
            <a:spAutoFit/>
          </a:bodyPr>
          <a:lstStyle/>
          <a:p>
            <a:r>
              <a:rPr lang="en-US" sz="2400" b="1" dirty="0"/>
              <a:t>Properties, classes and units of measure : the definitions view</a:t>
            </a:r>
          </a:p>
        </p:txBody>
      </p:sp>
      <p:pic>
        <p:nvPicPr>
          <p:cNvPr id="5" name="Picture 4">
            <a:extLst>
              <a:ext uri="{FF2B5EF4-FFF2-40B4-BE49-F238E27FC236}">
                <a16:creationId xmlns:a16="http://schemas.microsoft.com/office/drawing/2014/main" id="{DC8898B1-23E8-5728-7575-A9BA85CE973A}"/>
              </a:ext>
            </a:extLst>
          </p:cNvPr>
          <p:cNvPicPr>
            <a:picLocks noChangeAspect="1"/>
          </p:cNvPicPr>
          <p:nvPr/>
        </p:nvPicPr>
        <p:blipFill>
          <a:blip r:embed="rId2"/>
          <a:stretch>
            <a:fillRect/>
          </a:stretch>
        </p:blipFill>
        <p:spPr>
          <a:xfrm>
            <a:off x="1309056" y="361804"/>
            <a:ext cx="8237279" cy="6465432"/>
          </a:xfrm>
          <a:prstGeom prst="rect">
            <a:avLst/>
          </a:prstGeom>
        </p:spPr>
      </p:pic>
    </p:spTree>
    <p:extLst>
      <p:ext uri="{BB962C8B-B14F-4D97-AF65-F5344CB8AC3E}">
        <p14:creationId xmlns:p14="http://schemas.microsoft.com/office/powerpoint/2010/main" val="895226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7" y="8637"/>
            <a:ext cx="2732502" cy="1569660"/>
          </a:xfrm>
          <a:prstGeom prst="rect">
            <a:avLst/>
          </a:prstGeom>
          <a:noFill/>
        </p:spPr>
        <p:txBody>
          <a:bodyPr wrap="square" rtlCol="0">
            <a:spAutoFit/>
          </a:bodyPr>
          <a:lstStyle/>
          <a:p>
            <a:r>
              <a:rPr lang="en-US" sz="2400" b="1" dirty="0"/>
              <a:t>Properties, classes and units of measure : the attributes view</a:t>
            </a:r>
          </a:p>
        </p:txBody>
      </p:sp>
      <p:pic>
        <p:nvPicPr>
          <p:cNvPr id="5" name="Picture 4">
            <a:extLst>
              <a:ext uri="{FF2B5EF4-FFF2-40B4-BE49-F238E27FC236}">
                <a16:creationId xmlns:a16="http://schemas.microsoft.com/office/drawing/2014/main" id="{4C8E663F-98CD-9A00-CF98-21DD8D8C9919}"/>
              </a:ext>
            </a:extLst>
          </p:cNvPr>
          <p:cNvPicPr>
            <a:picLocks noChangeAspect="1"/>
          </p:cNvPicPr>
          <p:nvPr/>
        </p:nvPicPr>
        <p:blipFill>
          <a:blip r:embed="rId2"/>
          <a:stretch>
            <a:fillRect/>
          </a:stretch>
        </p:blipFill>
        <p:spPr>
          <a:xfrm>
            <a:off x="2840952" y="8636"/>
            <a:ext cx="7436903" cy="6807911"/>
          </a:xfrm>
          <a:prstGeom prst="rect">
            <a:avLst/>
          </a:prstGeom>
        </p:spPr>
      </p:pic>
    </p:spTree>
    <p:extLst>
      <p:ext uri="{BB962C8B-B14F-4D97-AF65-F5344CB8AC3E}">
        <p14:creationId xmlns:p14="http://schemas.microsoft.com/office/powerpoint/2010/main" val="2271782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545877" cy="461665"/>
          </a:xfrm>
          <a:prstGeom prst="rect">
            <a:avLst/>
          </a:prstGeom>
          <a:noFill/>
        </p:spPr>
        <p:txBody>
          <a:bodyPr wrap="none" rtlCol="0">
            <a:spAutoFit/>
          </a:bodyPr>
          <a:lstStyle/>
          <a:p>
            <a:r>
              <a:rPr lang="en-US" sz="2400" b="1" dirty="0"/>
              <a:t>Property grouping : the relationships view</a:t>
            </a:r>
          </a:p>
        </p:txBody>
      </p:sp>
      <p:pic>
        <p:nvPicPr>
          <p:cNvPr id="5" name="Picture 4">
            <a:extLst>
              <a:ext uri="{FF2B5EF4-FFF2-40B4-BE49-F238E27FC236}">
                <a16:creationId xmlns:a16="http://schemas.microsoft.com/office/drawing/2014/main" id="{04F08229-0571-462C-F4CC-D40FE573CFB9}"/>
              </a:ext>
            </a:extLst>
          </p:cNvPr>
          <p:cNvPicPr>
            <a:picLocks noChangeAspect="1"/>
          </p:cNvPicPr>
          <p:nvPr/>
        </p:nvPicPr>
        <p:blipFill>
          <a:blip r:embed="rId2"/>
          <a:stretch>
            <a:fillRect/>
          </a:stretch>
        </p:blipFill>
        <p:spPr>
          <a:xfrm>
            <a:off x="207656" y="927502"/>
            <a:ext cx="11908379" cy="5564738"/>
          </a:xfrm>
          <a:prstGeom prst="rect">
            <a:avLst/>
          </a:prstGeom>
        </p:spPr>
      </p:pic>
    </p:spTree>
    <p:extLst>
      <p:ext uri="{BB962C8B-B14F-4D97-AF65-F5344CB8AC3E}">
        <p14:creationId xmlns:p14="http://schemas.microsoft.com/office/powerpoint/2010/main" val="3426268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264518" cy="461665"/>
          </a:xfrm>
          <a:prstGeom prst="rect">
            <a:avLst/>
          </a:prstGeom>
          <a:noFill/>
        </p:spPr>
        <p:txBody>
          <a:bodyPr wrap="none" rtlCol="0">
            <a:spAutoFit/>
          </a:bodyPr>
          <a:lstStyle/>
          <a:p>
            <a:r>
              <a:rPr lang="en-US" sz="2400" b="1" dirty="0"/>
              <a:t>Property grouping : the definitions view</a:t>
            </a:r>
          </a:p>
        </p:txBody>
      </p:sp>
      <p:pic>
        <p:nvPicPr>
          <p:cNvPr id="5" name="Picture 4">
            <a:extLst>
              <a:ext uri="{FF2B5EF4-FFF2-40B4-BE49-F238E27FC236}">
                <a16:creationId xmlns:a16="http://schemas.microsoft.com/office/drawing/2014/main" id="{27C55B35-DA4E-741D-8B17-05063D54FB1C}"/>
              </a:ext>
            </a:extLst>
          </p:cNvPr>
          <p:cNvPicPr>
            <a:picLocks noChangeAspect="1"/>
          </p:cNvPicPr>
          <p:nvPr/>
        </p:nvPicPr>
        <p:blipFill>
          <a:blip r:embed="rId2"/>
          <a:stretch>
            <a:fillRect/>
          </a:stretch>
        </p:blipFill>
        <p:spPr>
          <a:xfrm>
            <a:off x="449985" y="470302"/>
            <a:ext cx="10910090" cy="6381530"/>
          </a:xfrm>
          <a:prstGeom prst="rect">
            <a:avLst/>
          </a:prstGeom>
        </p:spPr>
      </p:pic>
    </p:spTree>
    <p:extLst>
      <p:ext uri="{BB962C8B-B14F-4D97-AF65-F5344CB8AC3E}">
        <p14:creationId xmlns:p14="http://schemas.microsoft.com/office/powerpoint/2010/main" val="1257031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3664" y="0"/>
            <a:ext cx="10544671" cy="6858000"/>
          </a:xfrm>
          <a:prstGeom prst="rect">
            <a:avLst/>
          </a:prstGeom>
        </p:spPr>
      </p:pic>
      <p:sp>
        <p:nvSpPr>
          <p:cNvPr id="4" name="TextBox 3"/>
          <p:cNvSpPr txBox="1"/>
          <p:nvPr/>
        </p:nvSpPr>
        <p:spPr>
          <a:xfrm>
            <a:off x="-25878" y="8637"/>
            <a:ext cx="5153911" cy="461665"/>
          </a:xfrm>
          <a:prstGeom prst="rect">
            <a:avLst/>
          </a:prstGeom>
          <a:noFill/>
        </p:spPr>
        <p:txBody>
          <a:bodyPr wrap="none" rtlCol="0">
            <a:spAutoFit/>
          </a:bodyPr>
          <a:lstStyle/>
          <a:p>
            <a:r>
              <a:rPr lang="en-US" sz="2400" b="1" dirty="0"/>
              <a:t>Property grouping : the attributes view</a:t>
            </a:r>
          </a:p>
        </p:txBody>
      </p:sp>
    </p:spTree>
    <p:extLst>
      <p:ext uri="{BB962C8B-B14F-4D97-AF65-F5344CB8AC3E}">
        <p14:creationId xmlns:p14="http://schemas.microsoft.com/office/powerpoint/2010/main" val="49219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11349967" cy="523220"/>
          </a:xfrm>
          <a:prstGeom prst="rect">
            <a:avLst/>
          </a:prstGeom>
          <a:noFill/>
        </p:spPr>
        <p:txBody>
          <a:bodyPr wrap="none" rtlCol="0">
            <a:spAutoFit/>
          </a:bodyPr>
          <a:lstStyle/>
          <a:p>
            <a:r>
              <a:rPr lang="en-US" sz="2800" b="1" dirty="0"/>
              <a:t>Checkpoint 2 : Summary after review of the second third of the data model</a:t>
            </a:r>
          </a:p>
        </p:txBody>
      </p:sp>
      <p:sp>
        <p:nvSpPr>
          <p:cNvPr id="6" name="TextBox 5"/>
          <p:cNvSpPr txBox="1"/>
          <p:nvPr/>
        </p:nvSpPr>
        <p:spPr>
          <a:xfrm>
            <a:off x="0" y="809062"/>
            <a:ext cx="1035605" cy="461665"/>
          </a:xfrm>
          <a:prstGeom prst="rect">
            <a:avLst/>
          </a:prstGeom>
          <a:noFill/>
        </p:spPr>
        <p:txBody>
          <a:bodyPr wrap="none" rtlCol="0">
            <a:spAutoFit/>
          </a:bodyPr>
          <a:lstStyle/>
          <a:p>
            <a:r>
              <a:rPr lang="en-US" sz="2400" dirty="0">
                <a:solidFill>
                  <a:srgbClr val="FF0000"/>
                </a:solidFill>
              </a:rPr>
              <a:t>As was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276709" y="992038"/>
            <a:ext cx="10006642" cy="5865962"/>
          </a:xfrm>
          <a:prstGeom prst="rect">
            <a:avLst/>
          </a:prstGeom>
          <a:noFill/>
          <a:ln>
            <a:noFill/>
          </a:ln>
        </p:spPr>
      </p:pic>
    </p:spTree>
    <p:extLst>
      <p:ext uri="{BB962C8B-B14F-4D97-AF65-F5344CB8AC3E}">
        <p14:creationId xmlns:p14="http://schemas.microsoft.com/office/powerpoint/2010/main" val="1551383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02625" y="585600"/>
            <a:ext cx="8367999" cy="6272399"/>
          </a:xfrm>
          <a:prstGeom prst="rect">
            <a:avLst/>
          </a:prstGeom>
        </p:spPr>
      </p:pic>
      <p:sp>
        <p:nvSpPr>
          <p:cNvPr id="5" name="TextBox 4"/>
          <p:cNvSpPr txBox="1"/>
          <p:nvPr/>
        </p:nvSpPr>
        <p:spPr>
          <a:xfrm>
            <a:off x="0" y="224287"/>
            <a:ext cx="11349967" cy="523220"/>
          </a:xfrm>
          <a:prstGeom prst="rect">
            <a:avLst/>
          </a:prstGeom>
          <a:noFill/>
        </p:spPr>
        <p:txBody>
          <a:bodyPr wrap="none" rtlCol="0">
            <a:spAutoFit/>
          </a:bodyPr>
          <a:lstStyle/>
          <a:p>
            <a:r>
              <a:rPr lang="en-US" sz="2800" b="1" dirty="0"/>
              <a:t>Checkpoint 2 : Summary after review of the second third of the data model</a:t>
            </a:r>
          </a:p>
        </p:txBody>
      </p:sp>
      <p:sp>
        <p:nvSpPr>
          <p:cNvPr id="6" name="TextBox 5"/>
          <p:cNvSpPr txBox="1"/>
          <p:nvPr/>
        </p:nvSpPr>
        <p:spPr>
          <a:xfrm>
            <a:off x="0" y="809062"/>
            <a:ext cx="742511" cy="461665"/>
          </a:xfrm>
          <a:prstGeom prst="rect">
            <a:avLst/>
          </a:prstGeom>
          <a:noFill/>
        </p:spPr>
        <p:txBody>
          <a:bodyPr wrap="none" rtlCol="0">
            <a:spAutoFit/>
          </a:bodyPr>
          <a:lstStyle/>
          <a:p>
            <a:r>
              <a:rPr lang="en-US" sz="2400" dirty="0">
                <a:solidFill>
                  <a:srgbClr val="FF0000"/>
                </a:solidFill>
              </a:rPr>
              <a:t>As is</a:t>
            </a:r>
          </a:p>
        </p:txBody>
      </p:sp>
      <p:sp>
        <p:nvSpPr>
          <p:cNvPr id="4" name="TextBox 3"/>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spTree>
    <p:extLst>
      <p:ext uri="{BB962C8B-B14F-4D97-AF65-F5344CB8AC3E}">
        <p14:creationId xmlns:p14="http://schemas.microsoft.com/office/powerpoint/2010/main" val="1238251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8451609" cy="523220"/>
          </a:xfrm>
          <a:prstGeom prst="rect">
            <a:avLst/>
          </a:prstGeom>
          <a:noFill/>
        </p:spPr>
        <p:txBody>
          <a:bodyPr wrap="none" rtlCol="0">
            <a:spAutoFit/>
          </a:bodyPr>
          <a:lstStyle/>
          <a:p>
            <a:r>
              <a:rPr lang="en-US" sz="2800" b="1" dirty="0"/>
              <a:t>Disciplines and document types : the relationships view</a:t>
            </a:r>
          </a:p>
        </p:txBody>
      </p:sp>
      <p:pic>
        <p:nvPicPr>
          <p:cNvPr id="4" name="Picture 3">
            <a:extLst>
              <a:ext uri="{FF2B5EF4-FFF2-40B4-BE49-F238E27FC236}">
                <a16:creationId xmlns:a16="http://schemas.microsoft.com/office/drawing/2014/main" id="{736E6606-BDEA-2865-B63A-7E14BCFFD6CD}"/>
              </a:ext>
            </a:extLst>
          </p:cNvPr>
          <p:cNvPicPr>
            <a:picLocks noChangeAspect="1"/>
          </p:cNvPicPr>
          <p:nvPr/>
        </p:nvPicPr>
        <p:blipFill>
          <a:blip r:embed="rId2"/>
          <a:stretch>
            <a:fillRect/>
          </a:stretch>
        </p:blipFill>
        <p:spPr>
          <a:xfrm>
            <a:off x="359941" y="747506"/>
            <a:ext cx="11692688" cy="5680725"/>
          </a:xfrm>
          <a:prstGeom prst="rect">
            <a:avLst/>
          </a:prstGeom>
        </p:spPr>
      </p:pic>
    </p:spTree>
    <p:extLst>
      <p:ext uri="{BB962C8B-B14F-4D97-AF65-F5344CB8AC3E}">
        <p14:creationId xmlns:p14="http://schemas.microsoft.com/office/powerpoint/2010/main" val="2202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9697003" cy="461665"/>
          </a:xfrm>
          <a:prstGeom prst="rect">
            <a:avLst/>
          </a:prstGeom>
          <a:noFill/>
        </p:spPr>
        <p:txBody>
          <a:bodyPr wrap="square" rtlCol="0">
            <a:spAutoFit/>
          </a:bodyPr>
          <a:lstStyle/>
          <a:p>
            <a:r>
              <a:rPr lang="en-US" sz="2400" b="1" dirty="0"/>
              <a:t>Plant breakdown structure : the definitions view</a:t>
            </a:r>
          </a:p>
        </p:txBody>
      </p:sp>
      <p:pic>
        <p:nvPicPr>
          <p:cNvPr id="4" name="Picture 3">
            <a:extLst>
              <a:ext uri="{FF2B5EF4-FFF2-40B4-BE49-F238E27FC236}">
                <a16:creationId xmlns:a16="http://schemas.microsoft.com/office/drawing/2014/main" id="{4582B1D5-FBF5-D59A-2FB0-B78A8B157F7A}"/>
              </a:ext>
            </a:extLst>
          </p:cNvPr>
          <p:cNvPicPr>
            <a:picLocks noChangeAspect="1"/>
          </p:cNvPicPr>
          <p:nvPr/>
        </p:nvPicPr>
        <p:blipFill>
          <a:blip r:embed="rId2"/>
          <a:stretch>
            <a:fillRect/>
          </a:stretch>
        </p:blipFill>
        <p:spPr>
          <a:xfrm>
            <a:off x="1345956" y="901570"/>
            <a:ext cx="10575828" cy="5627246"/>
          </a:xfrm>
          <a:prstGeom prst="rect">
            <a:avLst/>
          </a:prstGeom>
        </p:spPr>
      </p:pic>
    </p:spTree>
    <p:extLst>
      <p:ext uri="{BB962C8B-B14F-4D97-AF65-F5344CB8AC3E}">
        <p14:creationId xmlns:p14="http://schemas.microsoft.com/office/powerpoint/2010/main" val="1667815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8123058" cy="523220"/>
          </a:xfrm>
          <a:prstGeom prst="rect">
            <a:avLst/>
          </a:prstGeom>
          <a:noFill/>
        </p:spPr>
        <p:txBody>
          <a:bodyPr wrap="none" rtlCol="0">
            <a:spAutoFit/>
          </a:bodyPr>
          <a:lstStyle/>
          <a:p>
            <a:r>
              <a:rPr lang="en-US" sz="2800" b="1" dirty="0"/>
              <a:t>Disciplines and document types : the definitions view</a:t>
            </a:r>
          </a:p>
        </p:txBody>
      </p:sp>
      <p:pic>
        <p:nvPicPr>
          <p:cNvPr id="4" name="Picture 3">
            <a:extLst>
              <a:ext uri="{FF2B5EF4-FFF2-40B4-BE49-F238E27FC236}">
                <a16:creationId xmlns:a16="http://schemas.microsoft.com/office/drawing/2014/main" id="{85C01ED9-45C1-1919-D8EE-9005CF4D0740}"/>
              </a:ext>
            </a:extLst>
          </p:cNvPr>
          <p:cNvPicPr>
            <a:picLocks noChangeAspect="1"/>
          </p:cNvPicPr>
          <p:nvPr/>
        </p:nvPicPr>
        <p:blipFill>
          <a:blip r:embed="rId2"/>
          <a:stretch>
            <a:fillRect/>
          </a:stretch>
        </p:blipFill>
        <p:spPr>
          <a:xfrm>
            <a:off x="896665" y="738359"/>
            <a:ext cx="10398669" cy="6119641"/>
          </a:xfrm>
          <a:prstGeom prst="rect">
            <a:avLst/>
          </a:prstGeom>
        </p:spPr>
      </p:pic>
    </p:spTree>
    <p:extLst>
      <p:ext uri="{BB962C8B-B14F-4D97-AF65-F5344CB8AC3E}">
        <p14:creationId xmlns:p14="http://schemas.microsoft.com/office/powerpoint/2010/main" val="41442753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4B03AE-ECA7-1511-4D88-34A242142266}"/>
              </a:ext>
            </a:extLst>
          </p:cNvPr>
          <p:cNvPicPr>
            <a:picLocks noChangeAspect="1"/>
          </p:cNvPicPr>
          <p:nvPr/>
        </p:nvPicPr>
        <p:blipFill>
          <a:blip r:embed="rId2"/>
          <a:stretch>
            <a:fillRect/>
          </a:stretch>
        </p:blipFill>
        <p:spPr>
          <a:xfrm>
            <a:off x="2079986" y="301753"/>
            <a:ext cx="9997053" cy="6476258"/>
          </a:xfrm>
          <a:prstGeom prst="rect">
            <a:avLst/>
          </a:prstGeom>
        </p:spPr>
      </p:pic>
      <p:sp>
        <p:nvSpPr>
          <p:cNvPr id="5" name="TextBox 4"/>
          <p:cNvSpPr txBox="1"/>
          <p:nvPr/>
        </p:nvSpPr>
        <p:spPr>
          <a:xfrm>
            <a:off x="0" y="224287"/>
            <a:ext cx="2412124" cy="2246769"/>
          </a:xfrm>
          <a:prstGeom prst="rect">
            <a:avLst/>
          </a:prstGeom>
          <a:noFill/>
        </p:spPr>
        <p:txBody>
          <a:bodyPr wrap="square" rtlCol="0">
            <a:spAutoFit/>
          </a:bodyPr>
          <a:lstStyle/>
          <a:p>
            <a:r>
              <a:rPr lang="en-US" sz="2800" b="1" dirty="0"/>
              <a:t>Disciplines and </a:t>
            </a:r>
          </a:p>
          <a:p>
            <a:r>
              <a:rPr lang="en-US" sz="2800" b="1" dirty="0"/>
              <a:t>document types : </a:t>
            </a:r>
          </a:p>
          <a:p>
            <a:r>
              <a:rPr lang="en-US" sz="2800" b="1" dirty="0"/>
              <a:t>the attributes view</a:t>
            </a:r>
          </a:p>
        </p:txBody>
      </p:sp>
    </p:spTree>
    <p:extLst>
      <p:ext uri="{BB962C8B-B14F-4D97-AF65-F5344CB8AC3E}">
        <p14:creationId xmlns:p14="http://schemas.microsoft.com/office/powerpoint/2010/main" val="1964977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7782323" cy="523220"/>
          </a:xfrm>
          <a:prstGeom prst="rect">
            <a:avLst/>
          </a:prstGeom>
          <a:noFill/>
        </p:spPr>
        <p:txBody>
          <a:bodyPr wrap="none" rtlCol="0">
            <a:spAutoFit/>
          </a:bodyPr>
          <a:lstStyle/>
          <a:p>
            <a:r>
              <a:rPr lang="en-US" sz="2800" b="1" dirty="0"/>
              <a:t>Discipline document type : zoom on the attributes</a:t>
            </a:r>
          </a:p>
        </p:txBody>
      </p:sp>
      <p:pic>
        <p:nvPicPr>
          <p:cNvPr id="3" name="Picture 2">
            <a:extLst>
              <a:ext uri="{FF2B5EF4-FFF2-40B4-BE49-F238E27FC236}">
                <a16:creationId xmlns:a16="http://schemas.microsoft.com/office/drawing/2014/main" id="{9F3CFF7D-B8F0-483E-55AB-30DD1CFE3897}"/>
              </a:ext>
            </a:extLst>
          </p:cNvPr>
          <p:cNvPicPr>
            <a:picLocks noChangeAspect="1"/>
          </p:cNvPicPr>
          <p:nvPr/>
        </p:nvPicPr>
        <p:blipFill>
          <a:blip r:embed="rId2"/>
          <a:stretch>
            <a:fillRect/>
          </a:stretch>
        </p:blipFill>
        <p:spPr>
          <a:xfrm>
            <a:off x="1546577" y="1067230"/>
            <a:ext cx="8865181" cy="4446602"/>
          </a:xfrm>
          <a:prstGeom prst="rect">
            <a:avLst/>
          </a:prstGeom>
        </p:spPr>
      </p:pic>
    </p:spTree>
    <p:extLst>
      <p:ext uri="{BB962C8B-B14F-4D97-AF65-F5344CB8AC3E}">
        <p14:creationId xmlns:p14="http://schemas.microsoft.com/office/powerpoint/2010/main" val="15964733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6405793" cy="523220"/>
          </a:xfrm>
          <a:prstGeom prst="rect">
            <a:avLst/>
          </a:prstGeom>
          <a:noFill/>
        </p:spPr>
        <p:txBody>
          <a:bodyPr wrap="none" rtlCol="0">
            <a:spAutoFit/>
          </a:bodyPr>
          <a:lstStyle/>
          <a:p>
            <a:r>
              <a:rPr lang="en-US" sz="2800" b="1" dirty="0"/>
              <a:t>Document master : the relationships view</a:t>
            </a:r>
          </a:p>
        </p:txBody>
      </p:sp>
      <p:pic>
        <p:nvPicPr>
          <p:cNvPr id="3" name="Picture 2"/>
          <p:cNvPicPr>
            <a:picLocks noChangeAspect="1"/>
          </p:cNvPicPr>
          <p:nvPr/>
        </p:nvPicPr>
        <p:blipFill>
          <a:blip r:embed="rId2"/>
          <a:stretch>
            <a:fillRect/>
          </a:stretch>
        </p:blipFill>
        <p:spPr>
          <a:xfrm>
            <a:off x="50879" y="1197033"/>
            <a:ext cx="11820072" cy="4364181"/>
          </a:xfrm>
          <a:prstGeom prst="rect">
            <a:avLst/>
          </a:prstGeom>
        </p:spPr>
      </p:pic>
    </p:spTree>
    <p:extLst>
      <p:ext uri="{BB962C8B-B14F-4D97-AF65-F5344CB8AC3E}">
        <p14:creationId xmlns:p14="http://schemas.microsoft.com/office/powerpoint/2010/main" val="32961531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6077241" cy="523220"/>
          </a:xfrm>
          <a:prstGeom prst="rect">
            <a:avLst/>
          </a:prstGeom>
          <a:noFill/>
        </p:spPr>
        <p:txBody>
          <a:bodyPr wrap="none" rtlCol="0">
            <a:spAutoFit/>
          </a:bodyPr>
          <a:lstStyle/>
          <a:p>
            <a:r>
              <a:rPr lang="en-US" sz="2800" b="1" dirty="0"/>
              <a:t>Document master : the definitions view</a:t>
            </a:r>
          </a:p>
        </p:txBody>
      </p:sp>
      <p:pic>
        <p:nvPicPr>
          <p:cNvPr id="3" name="Picture 2"/>
          <p:cNvPicPr>
            <a:picLocks noChangeAspect="1"/>
          </p:cNvPicPr>
          <p:nvPr/>
        </p:nvPicPr>
        <p:blipFill>
          <a:blip r:embed="rId2"/>
          <a:stretch>
            <a:fillRect/>
          </a:stretch>
        </p:blipFill>
        <p:spPr>
          <a:xfrm>
            <a:off x="2419031" y="1994797"/>
            <a:ext cx="7353937" cy="3101609"/>
          </a:xfrm>
          <a:prstGeom prst="rect">
            <a:avLst/>
          </a:prstGeom>
        </p:spPr>
      </p:pic>
    </p:spTree>
    <p:extLst>
      <p:ext uri="{BB962C8B-B14F-4D97-AF65-F5344CB8AC3E}">
        <p14:creationId xmlns:p14="http://schemas.microsoft.com/office/powerpoint/2010/main" val="14685588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5949321" cy="523220"/>
          </a:xfrm>
          <a:prstGeom prst="rect">
            <a:avLst/>
          </a:prstGeom>
          <a:noFill/>
        </p:spPr>
        <p:txBody>
          <a:bodyPr wrap="none" rtlCol="0">
            <a:spAutoFit/>
          </a:bodyPr>
          <a:lstStyle/>
          <a:p>
            <a:r>
              <a:rPr lang="en-US" sz="2800" b="1" dirty="0"/>
              <a:t>Document master : the attributes view</a:t>
            </a:r>
          </a:p>
        </p:txBody>
      </p:sp>
      <p:pic>
        <p:nvPicPr>
          <p:cNvPr id="2" name="Picture 1"/>
          <p:cNvPicPr>
            <a:picLocks noChangeAspect="1"/>
          </p:cNvPicPr>
          <p:nvPr/>
        </p:nvPicPr>
        <p:blipFill>
          <a:blip r:embed="rId2"/>
          <a:stretch>
            <a:fillRect/>
          </a:stretch>
        </p:blipFill>
        <p:spPr>
          <a:xfrm>
            <a:off x="75608" y="1552402"/>
            <a:ext cx="11994471" cy="3767743"/>
          </a:xfrm>
          <a:prstGeom prst="rect">
            <a:avLst/>
          </a:prstGeom>
        </p:spPr>
      </p:pic>
    </p:spTree>
    <p:extLst>
      <p:ext uri="{BB962C8B-B14F-4D97-AF65-F5344CB8AC3E}">
        <p14:creationId xmlns:p14="http://schemas.microsoft.com/office/powerpoint/2010/main" val="30234237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00FD2-7F1F-6181-A45C-9EFF7EC60392}"/>
              </a:ext>
            </a:extLst>
          </p:cNvPr>
          <p:cNvPicPr>
            <a:picLocks noChangeAspect="1"/>
          </p:cNvPicPr>
          <p:nvPr/>
        </p:nvPicPr>
        <p:blipFill>
          <a:blip r:embed="rId2"/>
          <a:stretch>
            <a:fillRect/>
          </a:stretch>
        </p:blipFill>
        <p:spPr>
          <a:xfrm>
            <a:off x="830510" y="536490"/>
            <a:ext cx="11361490" cy="6241245"/>
          </a:xfrm>
          <a:prstGeom prst="rect">
            <a:avLst/>
          </a:prstGeom>
        </p:spPr>
      </p:pic>
      <p:sp>
        <p:nvSpPr>
          <p:cNvPr id="5" name="TextBox 4"/>
          <p:cNvSpPr txBox="1"/>
          <p:nvPr/>
        </p:nvSpPr>
        <p:spPr>
          <a:xfrm>
            <a:off x="0" y="224287"/>
            <a:ext cx="6687344" cy="523220"/>
          </a:xfrm>
          <a:prstGeom prst="rect">
            <a:avLst/>
          </a:prstGeom>
          <a:noFill/>
        </p:spPr>
        <p:txBody>
          <a:bodyPr wrap="none" rtlCol="0">
            <a:spAutoFit/>
          </a:bodyPr>
          <a:lstStyle/>
          <a:p>
            <a:r>
              <a:rPr lang="en-US" sz="2800" b="1" dirty="0"/>
              <a:t>Document revision : the relationships view</a:t>
            </a:r>
          </a:p>
        </p:txBody>
      </p:sp>
    </p:spTree>
    <p:extLst>
      <p:ext uri="{BB962C8B-B14F-4D97-AF65-F5344CB8AC3E}">
        <p14:creationId xmlns:p14="http://schemas.microsoft.com/office/powerpoint/2010/main" val="38537624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8093178" cy="523220"/>
          </a:xfrm>
          <a:prstGeom prst="rect">
            <a:avLst/>
          </a:prstGeom>
          <a:noFill/>
        </p:spPr>
        <p:txBody>
          <a:bodyPr wrap="none" rtlCol="0">
            <a:spAutoFit/>
          </a:bodyPr>
          <a:lstStyle/>
          <a:p>
            <a:r>
              <a:rPr lang="en-US" sz="2800" b="1" dirty="0"/>
              <a:t>Document revision : the simplified relationships view</a:t>
            </a:r>
          </a:p>
        </p:txBody>
      </p:sp>
      <p:pic>
        <p:nvPicPr>
          <p:cNvPr id="4" name="Picture 3">
            <a:extLst>
              <a:ext uri="{FF2B5EF4-FFF2-40B4-BE49-F238E27FC236}">
                <a16:creationId xmlns:a16="http://schemas.microsoft.com/office/drawing/2014/main" id="{33A40AAD-4ACE-496B-A9BB-BBD29CF14F5D}"/>
              </a:ext>
            </a:extLst>
          </p:cNvPr>
          <p:cNvPicPr>
            <a:picLocks noChangeAspect="1"/>
          </p:cNvPicPr>
          <p:nvPr/>
        </p:nvPicPr>
        <p:blipFill>
          <a:blip r:embed="rId2"/>
          <a:stretch>
            <a:fillRect/>
          </a:stretch>
        </p:blipFill>
        <p:spPr>
          <a:xfrm>
            <a:off x="1100358" y="747506"/>
            <a:ext cx="10841705" cy="5976431"/>
          </a:xfrm>
          <a:prstGeom prst="rect">
            <a:avLst/>
          </a:prstGeom>
        </p:spPr>
      </p:pic>
    </p:spTree>
    <p:extLst>
      <p:ext uri="{BB962C8B-B14F-4D97-AF65-F5344CB8AC3E}">
        <p14:creationId xmlns:p14="http://schemas.microsoft.com/office/powerpoint/2010/main" val="3842056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C3853-9148-28DB-1ED4-B405EC69CDE9}"/>
              </a:ext>
            </a:extLst>
          </p:cNvPr>
          <p:cNvPicPr>
            <a:picLocks noChangeAspect="1"/>
          </p:cNvPicPr>
          <p:nvPr/>
        </p:nvPicPr>
        <p:blipFill>
          <a:blip r:embed="rId2"/>
          <a:stretch>
            <a:fillRect/>
          </a:stretch>
        </p:blipFill>
        <p:spPr>
          <a:xfrm>
            <a:off x="841248" y="162081"/>
            <a:ext cx="11223483" cy="6689747"/>
          </a:xfrm>
          <a:prstGeom prst="rect">
            <a:avLst/>
          </a:prstGeom>
        </p:spPr>
      </p:pic>
      <p:sp>
        <p:nvSpPr>
          <p:cNvPr id="5" name="TextBox 4"/>
          <p:cNvSpPr txBox="1"/>
          <p:nvPr/>
        </p:nvSpPr>
        <p:spPr>
          <a:xfrm>
            <a:off x="100668" y="6172"/>
            <a:ext cx="3254930" cy="954107"/>
          </a:xfrm>
          <a:prstGeom prst="rect">
            <a:avLst/>
          </a:prstGeom>
          <a:noFill/>
        </p:spPr>
        <p:txBody>
          <a:bodyPr wrap="none" rtlCol="0">
            <a:spAutoFit/>
          </a:bodyPr>
          <a:lstStyle/>
          <a:p>
            <a:r>
              <a:rPr lang="en-US" sz="2800" b="1" dirty="0"/>
              <a:t>Document revision : </a:t>
            </a:r>
          </a:p>
          <a:p>
            <a:r>
              <a:rPr lang="en-US" sz="2800" b="1" dirty="0"/>
              <a:t>the definitions view</a:t>
            </a:r>
          </a:p>
        </p:txBody>
      </p:sp>
    </p:spTree>
    <p:extLst>
      <p:ext uri="{BB962C8B-B14F-4D97-AF65-F5344CB8AC3E}">
        <p14:creationId xmlns:p14="http://schemas.microsoft.com/office/powerpoint/2010/main" val="2970886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CBEB11-4A22-EA87-DE47-D5272671765B}"/>
              </a:ext>
            </a:extLst>
          </p:cNvPr>
          <p:cNvPicPr>
            <a:picLocks noChangeAspect="1"/>
          </p:cNvPicPr>
          <p:nvPr/>
        </p:nvPicPr>
        <p:blipFill>
          <a:blip r:embed="rId2"/>
          <a:stretch>
            <a:fillRect/>
          </a:stretch>
        </p:blipFill>
        <p:spPr>
          <a:xfrm>
            <a:off x="1435609" y="371343"/>
            <a:ext cx="10744200" cy="6486658"/>
          </a:xfrm>
          <a:prstGeom prst="rect">
            <a:avLst/>
          </a:prstGeom>
        </p:spPr>
      </p:pic>
      <p:sp>
        <p:nvSpPr>
          <p:cNvPr id="5" name="TextBox 4"/>
          <p:cNvSpPr txBox="1"/>
          <p:nvPr/>
        </p:nvSpPr>
        <p:spPr>
          <a:xfrm>
            <a:off x="7795" y="0"/>
            <a:ext cx="6088205" cy="523220"/>
          </a:xfrm>
          <a:prstGeom prst="rect">
            <a:avLst/>
          </a:prstGeom>
          <a:noFill/>
        </p:spPr>
        <p:txBody>
          <a:bodyPr wrap="none" rtlCol="0">
            <a:spAutoFit/>
          </a:bodyPr>
          <a:lstStyle/>
          <a:p>
            <a:r>
              <a:rPr lang="en-US" sz="2800" b="1" dirty="0"/>
              <a:t>Document revision : the attributes view</a:t>
            </a:r>
          </a:p>
        </p:txBody>
      </p:sp>
    </p:spTree>
    <p:extLst>
      <p:ext uri="{BB962C8B-B14F-4D97-AF65-F5344CB8AC3E}">
        <p14:creationId xmlns:p14="http://schemas.microsoft.com/office/powerpoint/2010/main" val="211942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6413487" cy="461665"/>
          </a:xfrm>
          <a:prstGeom prst="rect">
            <a:avLst/>
          </a:prstGeom>
          <a:noFill/>
        </p:spPr>
        <p:txBody>
          <a:bodyPr wrap="none" rtlCol="0">
            <a:spAutoFit/>
          </a:bodyPr>
          <a:lstStyle/>
          <a:p>
            <a:r>
              <a:rPr lang="en-US" sz="2400" b="1" dirty="0"/>
              <a:t>Plant breakdown structure : the attributes view</a:t>
            </a:r>
          </a:p>
        </p:txBody>
      </p:sp>
      <p:pic>
        <p:nvPicPr>
          <p:cNvPr id="5" name="Picture 4">
            <a:extLst>
              <a:ext uri="{FF2B5EF4-FFF2-40B4-BE49-F238E27FC236}">
                <a16:creationId xmlns:a16="http://schemas.microsoft.com/office/drawing/2014/main" id="{F8BD3845-9425-E51A-F17A-F9A51BCEBE94}"/>
              </a:ext>
            </a:extLst>
          </p:cNvPr>
          <p:cNvPicPr>
            <a:picLocks noChangeAspect="1"/>
          </p:cNvPicPr>
          <p:nvPr/>
        </p:nvPicPr>
        <p:blipFill>
          <a:blip r:embed="rId2"/>
          <a:stretch>
            <a:fillRect/>
          </a:stretch>
        </p:blipFill>
        <p:spPr>
          <a:xfrm>
            <a:off x="117878" y="708169"/>
            <a:ext cx="11844626" cy="5980620"/>
          </a:xfrm>
          <a:prstGeom prst="rect">
            <a:avLst/>
          </a:prstGeom>
        </p:spPr>
      </p:pic>
    </p:spTree>
    <p:extLst>
      <p:ext uri="{BB962C8B-B14F-4D97-AF65-F5344CB8AC3E}">
        <p14:creationId xmlns:p14="http://schemas.microsoft.com/office/powerpoint/2010/main" val="293889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6662465" cy="523220"/>
          </a:xfrm>
          <a:prstGeom prst="rect">
            <a:avLst/>
          </a:prstGeom>
          <a:noFill/>
        </p:spPr>
        <p:txBody>
          <a:bodyPr wrap="none" rtlCol="0">
            <a:spAutoFit/>
          </a:bodyPr>
          <a:lstStyle/>
          <a:p>
            <a:r>
              <a:rPr lang="en-US" sz="2800" b="1" dirty="0"/>
              <a:t>Document revision : zoom on the attributes</a:t>
            </a:r>
          </a:p>
        </p:txBody>
      </p:sp>
      <p:pic>
        <p:nvPicPr>
          <p:cNvPr id="4" name="Picture 3">
            <a:extLst>
              <a:ext uri="{FF2B5EF4-FFF2-40B4-BE49-F238E27FC236}">
                <a16:creationId xmlns:a16="http://schemas.microsoft.com/office/drawing/2014/main" id="{8A79D4D9-8B74-8411-4C43-0F31589649E8}"/>
              </a:ext>
            </a:extLst>
          </p:cNvPr>
          <p:cNvPicPr>
            <a:picLocks noChangeAspect="1"/>
          </p:cNvPicPr>
          <p:nvPr/>
        </p:nvPicPr>
        <p:blipFill>
          <a:blip r:embed="rId2"/>
          <a:stretch>
            <a:fillRect/>
          </a:stretch>
        </p:blipFill>
        <p:spPr>
          <a:xfrm>
            <a:off x="3770770" y="747507"/>
            <a:ext cx="5300077" cy="5974076"/>
          </a:xfrm>
          <a:prstGeom prst="rect">
            <a:avLst/>
          </a:prstGeom>
        </p:spPr>
      </p:pic>
    </p:spTree>
    <p:extLst>
      <p:ext uri="{BB962C8B-B14F-4D97-AF65-F5344CB8AC3E}">
        <p14:creationId xmlns:p14="http://schemas.microsoft.com/office/powerpoint/2010/main" val="575866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10940174" cy="523220"/>
          </a:xfrm>
          <a:prstGeom prst="rect">
            <a:avLst/>
          </a:prstGeom>
          <a:noFill/>
        </p:spPr>
        <p:txBody>
          <a:bodyPr wrap="none" rtlCol="0">
            <a:spAutoFit/>
          </a:bodyPr>
          <a:lstStyle/>
          <a:p>
            <a:r>
              <a:rPr lang="en-US" sz="2800" b="1" dirty="0"/>
              <a:t>Checkpoint 3 : Summary after review of the third </a:t>
            </a:r>
            <a:r>
              <a:rPr lang="en-US" sz="2800" b="1" dirty="0" err="1"/>
              <a:t>third</a:t>
            </a:r>
            <a:r>
              <a:rPr lang="en-US" sz="2800" b="1" dirty="0"/>
              <a:t> of the data model</a:t>
            </a:r>
          </a:p>
        </p:txBody>
      </p:sp>
      <p:sp>
        <p:nvSpPr>
          <p:cNvPr id="6" name="TextBox 5"/>
          <p:cNvSpPr txBox="1"/>
          <p:nvPr/>
        </p:nvSpPr>
        <p:spPr>
          <a:xfrm>
            <a:off x="0" y="809062"/>
            <a:ext cx="1035605" cy="461665"/>
          </a:xfrm>
          <a:prstGeom prst="rect">
            <a:avLst/>
          </a:prstGeom>
          <a:noFill/>
        </p:spPr>
        <p:txBody>
          <a:bodyPr wrap="none" rtlCol="0">
            <a:spAutoFit/>
          </a:bodyPr>
          <a:lstStyle/>
          <a:p>
            <a:r>
              <a:rPr lang="en-US" sz="2400" dirty="0">
                <a:solidFill>
                  <a:srgbClr val="FF0000"/>
                </a:solidFill>
              </a:rPr>
              <a:t>As was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105510" y="809062"/>
            <a:ext cx="4132052" cy="6048938"/>
          </a:xfrm>
          <a:prstGeom prst="rect">
            <a:avLst/>
          </a:prstGeom>
          <a:noFill/>
          <a:ln>
            <a:noFill/>
          </a:ln>
        </p:spPr>
      </p:pic>
    </p:spTree>
    <p:extLst>
      <p:ext uri="{BB962C8B-B14F-4D97-AF65-F5344CB8AC3E}">
        <p14:creationId xmlns:p14="http://schemas.microsoft.com/office/powerpoint/2010/main" val="2180103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10940174" cy="523220"/>
          </a:xfrm>
          <a:prstGeom prst="rect">
            <a:avLst/>
          </a:prstGeom>
          <a:noFill/>
        </p:spPr>
        <p:txBody>
          <a:bodyPr wrap="none" rtlCol="0">
            <a:spAutoFit/>
          </a:bodyPr>
          <a:lstStyle/>
          <a:p>
            <a:r>
              <a:rPr lang="en-US" sz="2800" b="1" dirty="0"/>
              <a:t>Checkpoint 3 : Summary after review of the third </a:t>
            </a:r>
            <a:r>
              <a:rPr lang="en-US" sz="2800" b="1" dirty="0" err="1"/>
              <a:t>third</a:t>
            </a:r>
            <a:r>
              <a:rPr lang="en-US" sz="2800" b="1" dirty="0"/>
              <a:t> of the data model</a:t>
            </a:r>
          </a:p>
        </p:txBody>
      </p:sp>
      <p:sp>
        <p:nvSpPr>
          <p:cNvPr id="6" name="TextBox 5"/>
          <p:cNvSpPr txBox="1"/>
          <p:nvPr/>
        </p:nvSpPr>
        <p:spPr>
          <a:xfrm>
            <a:off x="0" y="809062"/>
            <a:ext cx="742511" cy="461665"/>
          </a:xfrm>
          <a:prstGeom prst="rect">
            <a:avLst/>
          </a:prstGeom>
          <a:noFill/>
        </p:spPr>
        <p:txBody>
          <a:bodyPr wrap="none" rtlCol="0">
            <a:spAutoFit/>
          </a:bodyPr>
          <a:lstStyle/>
          <a:p>
            <a:r>
              <a:rPr lang="en-US" sz="2400" dirty="0">
                <a:solidFill>
                  <a:srgbClr val="FF0000"/>
                </a:solidFill>
              </a:rPr>
              <a:t>As is</a:t>
            </a:r>
          </a:p>
        </p:txBody>
      </p:sp>
      <p:sp>
        <p:nvSpPr>
          <p:cNvPr id="4" name="TextBox 3"/>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pic>
        <p:nvPicPr>
          <p:cNvPr id="2" name="Picture 1"/>
          <p:cNvPicPr>
            <a:picLocks noChangeAspect="1"/>
          </p:cNvPicPr>
          <p:nvPr/>
        </p:nvPicPr>
        <p:blipFill>
          <a:blip r:embed="rId2"/>
          <a:stretch>
            <a:fillRect/>
          </a:stretch>
        </p:blipFill>
        <p:spPr>
          <a:xfrm>
            <a:off x="1828800" y="722019"/>
            <a:ext cx="8986106" cy="5700510"/>
          </a:xfrm>
          <a:prstGeom prst="rect">
            <a:avLst/>
          </a:prstGeom>
        </p:spPr>
      </p:pic>
    </p:spTree>
    <p:extLst>
      <p:ext uri="{BB962C8B-B14F-4D97-AF65-F5344CB8AC3E}">
        <p14:creationId xmlns:p14="http://schemas.microsoft.com/office/powerpoint/2010/main" val="2969185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3817392" cy="461665"/>
          </a:xfrm>
          <a:prstGeom prst="rect">
            <a:avLst/>
          </a:prstGeom>
          <a:noFill/>
        </p:spPr>
        <p:txBody>
          <a:bodyPr wrap="none" rtlCol="0">
            <a:spAutoFit/>
          </a:bodyPr>
          <a:lstStyle/>
          <a:p>
            <a:r>
              <a:rPr lang="en-US" sz="2400" b="1" dirty="0"/>
              <a:t>JIP33: the relationships view</a:t>
            </a:r>
          </a:p>
        </p:txBody>
      </p:sp>
      <p:pic>
        <p:nvPicPr>
          <p:cNvPr id="4" name="Picture 3"/>
          <p:cNvPicPr>
            <a:picLocks noChangeAspect="1"/>
          </p:cNvPicPr>
          <p:nvPr/>
        </p:nvPicPr>
        <p:blipFill>
          <a:blip r:embed="rId2"/>
          <a:stretch>
            <a:fillRect/>
          </a:stretch>
        </p:blipFill>
        <p:spPr>
          <a:xfrm>
            <a:off x="298732" y="806804"/>
            <a:ext cx="11594536" cy="5909418"/>
          </a:xfrm>
          <a:prstGeom prst="rect">
            <a:avLst/>
          </a:prstGeom>
        </p:spPr>
      </p:pic>
    </p:spTree>
    <p:extLst>
      <p:ext uri="{BB962C8B-B14F-4D97-AF65-F5344CB8AC3E}">
        <p14:creationId xmlns:p14="http://schemas.microsoft.com/office/powerpoint/2010/main" val="1551912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72D5DA-3C60-D42E-4948-4374F4BE3E22}"/>
              </a:ext>
            </a:extLst>
          </p:cNvPr>
          <p:cNvPicPr>
            <a:picLocks noChangeAspect="1"/>
          </p:cNvPicPr>
          <p:nvPr/>
        </p:nvPicPr>
        <p:blipFill>
          <a:blip r:embed="rId2"/>
          <a:stretch>
            <a:fillRect/>
          </a:stretch>
        </p:blipFill>
        <p:spPr>
          <a:xfrm>
            <a:off x="528506" y="407786"/>
            <a:ext cx="11663494" cy="6329222"/>
          </a:xfrm>
          <a:prstGeom prst="rect">
            <a:avLst/>
          </a:prstGeom>
        </p:spPr>
      </p:pic>
      <p:sp>
        <p:nvSpPr>
          <p:cNvPr id="3" name="TextBox 2"/>
          <p:cNvSpPr txBox="1"/>
          <p:nvPr/>
        </p:nvSpPr>
        <p:spPr>
          <a:xfrm>
            <a:off x="-25878" y="8637"/>
            <a:ext cx="10492424" cy="461665"/>
          </a:xfrm>
          <a:prstGeom prst="rect">
            <a:avLst/>
          </a:prstGeom>
          <a:noFill/>
        </p:spPr>
        <p:txBody>
          <a:bodyPr wrap="none" rtlCol="0">
            <a:spAutoFit/>
          </a:bodyPr>
          <a:lstStyle/>
          <a:p>
            <a:r>
              <a:rPr lang="en-US" sz="2400" b="1" dirty="0"/>
              <a:t>How to link tag or equipment classes to source standards : the relationships view</a:t>
            </a:r>
          </a:p>
        </p:txBody>
      </p:sp>
    </p:spTree>
    <p:extLst>
      <p:ext uri="{BB962C8B-B14F-4D97-AF65-F5344CB8AC3E}">
        <p14:creationId xmlns:p14="http://schemas.microsoft.com/office/powerpoint/2010/main" val="3205397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1971" y="481192"/>
            <a:ext cx="10543682" cy="6376807"/>
          </a:xfrm>
          <a:prstGeom prst="rect">
            <a:avLst/>
          </a:prstGeom>
        </p:spPr>
      </p:pic>
      <p:sp>
        <p:nvSpPr>
          <p:cNvPr id="3" name="TextBox 2"/>
          <p:cNvSpPr txBox="1"/>
          <p:nvPr/>
        </p:nvSpPr>
        <p:spPr>
          <a:xfrm>
            <a:off x="-25878" y="8637"/>
            <a:ext cx="10211065" cy="461665"/>
          </a:xfrm>
          <a:prstGeom prst="rect">
            <a:avLst/>
          </a:prstGeom>
          <a:noFill/>
        </p:spPr>
        <p:txBody>
          <a:bodyPr wrap="none" rtlCol="0">
            <a:spAutoFit/>
          </a:bodyPr>
          <a:lstStyle/>
          <a:p>
            <a:r>
              <a:rPr lang="en-US" sz="2400" b="1" dirty="0"/>
              <a:t>How to link tag or equipment classes to source standards : the definitions view</a:t>
            </a:r>
          </a:p>
        </p:txBody>
      </p:sp>
    </p:spTree>
    <p:extLst>
      <p:ext uri="{BB962C8B-B14F-4D97-AF65-F5344CB8AC3E}">
        <p14:creationId xmlns:p14="http://schemas.microsoft.com/office/powerpoint/2010/main" val="1975265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889CF-F11D-98F0-1379-C619DAFEA17A}"/>
              </a:ext>
            </a:extLst>
          </p:cNvPr>
          <p:cNvPicPr>
            <a:picLocks noChangeAspect="1"/>
          </p:cNvPicPr>
          <p:nvPr/>
        </p:nvPicPr>
        <p:blipFill>
          <a:blip r:embed="rId2"/>
          <a:stretch>
            <a:fillRect/>
          </a:stretch>
        </p:blipFill>
        <p:spPr>
          <a:xfrm>
            <a:off x="2289437" y="464647"/>
            <a:ext cx="8159611" cy="6393353"/>
          </a:xfrm>
          <a:prstGeom prst="rect">
            <a:avLst/>
          </a:prstGeom>
        </p:spPr>
      </p:pic>
      <p:sp>
        <p:nvSpPr>
          <p:cNvPr id="3" name="TextBox 2"/>
          <p:cNvSpPr txBox="1"/>
          <p:nvPr/>
        </p:nvSpPr>
        <p:spPr>
          <a:xfrm>
            <a:off x="-25878" y="8637"/>
            <a:ext cx="10100457" cy="461665"/>
          </a:xfrm>
          <a:prstGeom prst="rect">
            <a:avLst/>
          </a:prstGeom>
          <a:noFill/>
        </p:spPr>
        <p:txBody>
          <a:bodyPr wrap="none" rtlCol="0">
            <a:spAutoFit/>
          </a:bodyPr>
          <a:lstStyle/>
          <a:p>
            <a:r>
              <a:rPr lang="en-US" sz="2400" b="1" dirty="0"/>
              <a:t>How to link tag or equipment classes to source standards : the attributes view</a:t>
            </a:r>
          </a:p>
        </p:txBody>
      </p:sp>
    </p:spTree>
    <p:extLst>
      <p:ext uri="{BB962C8B-B14F-4D97-AF65-F5344CB8AC3E}">
        <p14:creationId xmlns:p14="http://schemas.microsoft.com/office/powerpoint/2010/main" val="17647066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relationships view</a:t>
            </a:r>
          </a:p>
        </p:txBody>
      </p:sp>
      <p:pic>
        <p:nvPicPr>
          <p:cNvPr id="4" name="Picture 3">
            <a:extLst>
              <a:ext uri="{FF2B5EF4-FFF2-40B4-BE49-F238E27FC236}">
                <a16:creationId xmlns:a16="http://schemas.microsoft.com/office/drawing/2014/main" id="{BB92901B-F252-FE52-C790-CB172DF44FF2}"/>
              </a:ext>
            </a:extLst>
          </p:cNvPr>
          <p:cNvPicPr>
            <a:picLocks noChangeAspect="1"/>
          </p:cNvPicPr>
          <p:nvPr/>
        </p:nvPicPr>
        <p:blipFill>
          <a:blip r:embed="rId2"/>
          <a:stretch>
            <a:fillRect/>
          </a:stretch>
        </p:blipFill>
        <p:spPr>
          <a:xfrm>
            <a:off x="574831" y="532770"/>
            <a:ext cx="11265654" cy="6124062"/>
          </a:xfrm>
          <a:prstGeom prst="rect">
            <a:avLst/>
          </a:prstGeom>
        </p:spPr>
      </p:pic>
    </p:spTree>
    <p:extLst>
      <p:ext uri="{BB962C8B-B14F-4D97-AF65-F5344CB8AC3E}">
        <p14:creationId xmlns:p14="http://schemas.microsoft.com/office/powerpoint/2010/main" val="191310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relationships view</a:t>
            </a:r>
          </a:p>
        </p:txBody>
      </p:sp>
      <p:pic>
        <p:nvPicPr>
          <p:cNvPr id="2" name="Picture 1"/>
          <p:cNvPicPr>
            <a:picLocks noChangeAspect="1"/>
          </p:cNvPicPr>
          <p:nvPr/>
        </p:nvPicPr>
        <p:blipFill>
          <a:blip r:embed="rId2"/>
          <a:stretch>
            <a:fillRect/>
          </a:stretch>
        </p:blipFill>
        <p:spPr>
          <a:xfrm>
            <a:off x="0" y="642740"/>
            <a:ext cx="12192000" cy="5572520"/>
          </a:xfrm>
          <a:prstGeom prst="rect">
            <a:avLst/>
          </a:prstGeom>
        </p:spPr>
      </p:pic>
    </p:spTree>
    <p:extLst>
      <p:ext uri="{BB962C8B-B14F-4D97-AF65-F5344CB8AC3E}">
        <p14:creationId xmlns:p14="http://schemas.microsoft.com/office/powerpoint/2010/main" val="19014332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definitions view</a:t>
            </a:r>
          </a:p>
        </p:txBody>
      </p:sp>
      <p:pic>
        <p:nvPicPr>
          <p:cNvPr id="4" name="Picture 3">
            <a:extLst>
              <a:ext uri="{FF2B5EF4-FFF2-40B4-BE49-F238E27FC236}">
                <a16:creationId xmlns:a16="http://schemas.microsoft.com/office/drawing/2014/main" id="{5F3862DA-4552-8FD6-E12E-5CCEC48667CE}"/>
              </a:ext>
            </a:extLst>
          </p:cNvPr>
          <p:cNvPicPr>
            <a:picLocks noChangeAspect="1"/>
          </p:cNvPicPr>
          <p:nvPr/>
        </p:nvPicPr>
        <p:blipFill>
          <a:blip r:embed="rId2"/>
          <a:stretch>
            <a:fillRect/>
          </a:stretch>
        </p:blipFill>
        <p:spPr>
          <a:xfrm>
            <a:off x="587228" y="476503"/>
            <a:ext cx="11604771" cy="6219726"/>
          </a:xfrm>
          <a:prstGeom prst="rect">
            <a:avLst/>
          </a:prstGeom>
        </p:spPr>
      </p:pic>
    </p:spTree>
    <p:extLst>
      <p:ext uri="{BB962C8B-B14F-4D97-AF65-F5344CB8AC3E}">
        <p14:creationId xmlns:p14="http://schemas.microsoft.com/office/powerpoint/2010/main" val="39054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928465" cy="461665"/>
          </a:xfrm>
          <a:prstGeom prst="rect">
            <a:avLst/>
          </a:prstGeom>
          <a:noFill/>
        </p:spPr>
        <p:txBody>
          <a:bodyPr wrap="none" rtlCol="0">
            <a:spAutoFit/>
          </a:bodyPr>
          <a:lstStyle/>
          <a:p>
            <a:r>
              <a:rPr lang="en-US" sz="2400" b="1" dirty="0"/>
              <a:t>Other tag inbound relationships view</a:t>
            </a:r>
          </a:p>
        </p:txBody>
      </p:sp>
      <p:pic>
        <p:nvPicPr>
          <p:cNvPr id="4" name="Picture 3">
            <a:extLst>
              <a:ext uri="{FF2B5EF4-FFF2-40B4-BE49-F238E27FC236}">
                <a16:creationId xmlns:a16="http://schemas.microsoft.com/office/drawing/2014/main" id="{88028010-FF74-EBA7-4239-01F04FB0DB91}"/>
              </a:ext>
            </a:extLst>
          </p:cNvPr>
          <p:cNvPicPr>
            <a:picLocks noChangeAspect="1"/>
          </p:cNvPicPr>
          <p:nvPr/>
        </p:nvPicPr>
        <p:blipFill>
          <a:blip r:embed="rId2"/>
          <a:stretch>
            <a:fillRect/>
          </a:stretch>
        </p:blipFill>
        <p:spPr>
          <a:xfrm>
            <a:off x="-25878" y="551042"/>
            <a:ext cx="12192000" cy="4005943"/>
          </a:xfrm>
          <a:prstGeom prst="rect">
            <a:avLst/>
          </a:prstGeom>
        </p:spPr>
      </p:pic>
    </p:spTree>
    <p:extLst>
      <p:ext uri="{BB962C8B-B14F-4D97-AF65-F5344CB8AC3E}">
        <p14:creationId xmlns:p14="http://schemas.microsoft.com/office/powerpoint/2010/main" val="42321301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94460"/>
            <a:ext cx="12192000" cy="6202088"/>
          </a:xfrm>
          <a:prstGeom prst="rect">
            <a:avLst/>
          </a:prstGeom>
        </p:spPr>
      </p:pic>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definitions view</a:t>
            </a:r>
          </a:p>
        </p:txBody>
      </p:sp>
    </p:spTree>
    <p:extLst>
      <p:ext uri="{BB962C8B-B14F-4D97-AF65-F5344CB8AC3E}">
        <p14:creationId xmlns:p14="http://schemas.microsoft.com/office/powerpoint/2010/main" val="210685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attributes view</a:t>
            </a:r>
          </a:p>
        </p:txBody>
      </p:sp>
      <p:pic>
        <p:nvPicPr>
          <p:cNvPr id="7" name="Picture 6">
            <a:extLst>
              <a:ext uri="{FF2B5EF4-FFF2-40B4-BE49-F238E27FC236}">
                <a16:creationId xmlns:a16="http://schemas.microsoft.com/office/drawing/2014/main" id="{C5A60D7E-0DDD-AFA9-AB30-15C97875E70F}"/>
              </a:ext>
            </a:extLst>
          </p:cNvPr>
          <p:cNvPicPr>
            <a:picLocks noChangeAspect="1"/>
          </p:cNvPicPr>
          <p:nvPr/>
        </p:nvPicPr>
        <p:blipFill>
          <a:blip r:embed="rId2"/>
          <a:stretch>
            <a:fillRect/>
          </a:stretch>
        </p:blipFill>
        <p:spPr>
          <a:xfrm>
            <a:off x="315638" y="352598"/>
            <a:ext cx="11324136" cy="6518159"/>
          </a:xfrm>
          <a:prstGeom prst="rect">
            <a:avLst/>
          </a:prstGeom>
        </p:spPr>
      </p:pic>
    </p:spTree>
    <p:extLst>
      <p:ext uri="{BB962C8B-B14F-4D97-AF65-F5344CB8AC3E}">
        <p14:creationId xmlns:p14="http://schemas.microsoft.com/office/powerpoint/2010/main" val="38050266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4FF84D-BBB3-9D13-9FB1-E492EF3AA758}"/>
              </a:ext>
            </a:extLst>
          </p:cNvPr>
          <p:cNvPicPr>
            <a:picLocks noChangeAspect="1"/>
          </p:cNvPicPr>
          <p:nvPr/>
        </p:nvPicPr>
        <p:blipFill>
          <a:blip r:embed="rId2"/>
          <a:stretch>
            <a:fillRect/>
          </a:stretch>
        </p:blipFill>
        <p:spPr>
          <a:xfrm>
            <a:off x="662730" y="301444"/>
            <a:ext cx="11390218" cy="6556555"/>
          </a:xfrm>
          <a:prstGeom prst="rect">
            <a:avLst/>
          </a:prstGeom>
        </p:spPr>
      </p:pic>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attributes view</a:t>
            </a:r>
          </a:p>
        </p:txBody>
      </p:sp>
    </p:spTree>
    <p:extLst>
      <p:ext uri="{BB962C8B-B14F-4D97-AF65-F5344CB8AC3E}">
        <p14:creationId xmlns:p14="http://schemas.microsoft.com/office/powerpoint/2010/main" val="3236682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3FFC94-9344-08FC-31A8-07A9A0AC8A01}"/>
              </a:ext>
            </a:extLst>
          </p:cNvPr>
          <p:cNvPicPr>
            <a:picLocks noChangeAspect="1"/>
          </p:cNvPicPr>
          <p:nvPr/>
        </p:nvPicPr>
        <p:blipFill>
          <a:blip r:embed="rId2"/>
          <a:stretch>
            <a:fillRect/>
          </a:stretch>
        </p:blipFill>
        <p:spPr>
          <a:xfrm>
            <a:off x="2075873" y="581653"/>
            <a:ext cx="8997511" cy="6156191"/>
          </a:xfrm>
          <a:prstGeom prst="rect">
            <a:avLst/>
          </a:prstGeom>
        </p:spPr>
      </p:pic>
      <p:sp>
        <p:nvSpPr>
          <p:cNvPr id="5" name="TextBox 4"/>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(1/4)</a:t>
            </a:r>
          </a:p>
        </p:txBody>
      </p:sp>
    </p:spTree>
    <p:extLst>
      <p:ext uri="{BB962C8B-B14F-4D97-AF65-F5344CB8AC3E}">
        <p14:creationId xmlns:p14="http://schemas.microsoft.com/office/powerpoint/2010/main" val="709493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(2/4)</a:t>
            </a:r>
          </a:p>
        </p:txBody>
      </p:sp>
      <p:pic>
        <p:nvPicPr>
          <p:cNvPr id="3" name="Picture 2">
            <a:extLst>
              <a:ext uri="{FF2B5EF4-FFF2-40B4-BE49-F238E27FC236}">
                <a16:creationId xmlns:a16="http://schemas.microsoft.com/office/drawing/2014/main" id="{FFD6EE7C-E1DE-EC1F-91F1-10A1148ECDC4}"/>
              </a:ext>
            </a:extLst>
          </p:cNvPr>
          <p:cNvPicPr>
            <a:picLocks noChangeAspect="1"/>
          </p:cNvPicPr>
          <p:nvPr/>
        </p:nvPicPr>
        <p:blipFill>
          <a:blip r:embed="rId2"/>
          <a:stretch>
            <a:fillRect/>
          </a:stretch>
        </p:blipFill>
        <p:spPr>
          <a:xfrm>
            <a:off x="475489" y="732320"/>
            <a:ext cx="10697920" cy="6038038"/>
          </a:xfrm>
          <a:prstGeom prst="rect">
            <a:avLst/>
          </a:prstGeom>
        </p:spPr>
      </p:pic>
    </p:spTree>
    <p:extLst>
      <p:ext uri="{BB962C8B-B14F-4D97-AF65-F5344CB8AC3E}">
        <p14:creationId xmlns:p14="http://schemas.microsoft.com/office/powerpoint/2010/main" val="1476385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243374-FD89-8AA8-89D0-72F40D473BCD}"/>
              </a:ext>
            </a:extLst>
          </p:cNvPr>
          <p:cNvPicPr>
            <a:picLocks noChangeAspect="1"/>
          </p:cNvPicPr>
          <p:nvPr/>
        </p:nvPicPr>
        <p:blipFill>
          <a:blip r:embed="rId2"/>
          <a:stretch>
            <a:fillRect/>
          </a:stretch>
        </p:blipFill>
        <p:spPr>
          <a:xfrm>
            <a:off x="1042416" y="662904"/>
            <a:ext cx="10272719" cy="6158520"/>
          </a:xfrm>
          <a:prstGeom prst="rect">
            <a:avLst/>
          </a:prstGeom>
        </p:spPr>
      </p:pic>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(3/4)</a:t>
            </a:r>
          </a:p>
        </p:txBody>
      </p:sp>
    </p:spTree>
    <p:extLst>
      <p:ext uri="{BB962C8B-B14F-4D97-AF65-F5344CB8AC3E}">
        <p14:creationId xmlns:p14="http://schemas.microsoft.com/office/powerpoint/2010/main" val="4259109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667950" cy="461665"/>
          </a:xfrm>
          <a:prstGeom prst="rect">
            <a:avLst/>
          </a:prstGeom>
          <a:noFill/>
        </p:spPr>
        <p:txBody>
          <a:bodyPr wrap="none" rtlCol="0">
            <a:spAutoFit/>
          </a:bodyPr>
          <a:lstStyle/>
          <a:p>
            <a:r>
              <a:rPr lang="en-US" sz="2400" b="1" dirty="0"/>
              <a:t>Purchase order VDDRs: the relationships view – the case of the tag</a:t>
            </a:r>
          </a:p>
        </p:txBody>
      </p:sp>
      <p:pic>
        <p:nvPicPr>
          <p:cNvPr id="5" name="Picture 4">
            <a:extLst>
              <a:ext uri="{FF2B5EF4-FFF2-40B4-BE49-F238E27FC236}">
                <a16:creationId xmlns:a16="http://schemas.microsoft.com/office/drawing/2014/main" id="{CD2F5370-1C2B-DED6-A106-34B0D0D740EE}"/>
              </a:ext>
            </a:extLst>
          </p:cNvPr>
          <p:cNvPicPr>
            <a:picLocks noChangeAspect="1"/>
          </p:cNvPicPr>
          <p:nvPr/>
        </p:nvPicPr>
        <p:blipFill>
          <a:blip r:embed="rId2"/>
          <a:stretch>
            <a:fillRect/>
          </a:stretch>
        </p:blipFill>
        <p:spPr>
          <a:xfrm>
            <a:off x="0" y="419005"/>
            <a:ext cx="12192000" cy="6019990"/>
          </a:xfrm>
          <a:prstGeom prst="rect">
            <a:avLst/>
          </a:prstGeom>
        </p:spPr>
      </p:pic>
    </p:spTree>
    <p:extLst>
      <p:ext uri="{BB962C8B-B14F-4D97-AF65-F5344CB8AC3E}">
        <p14:creationId xmlns:p14="http://schemas.microsoft.com/office/powerpoint/2010/main" val="8496337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9001182" cy="461665"/>
          </a:xfrm>
          <a:prstGeom prst="rect">
            <a:avLst/>
          </a:prstGeom>
          <a:noFill/>
        </p:spPr>
        <p:txBody>
          <a:bodyPr wrap="none" rtlCol="0">
            <a:spAutoFit/>
          </a:bodyPr>
          <a:lstStyle/>
          <a:p>
            <a:r>
              <a:rPr lang="en-US" sz="2400" b="1" dirty="0"/>
              <a:t>Purchase order VDDRs: the relationships view – the case of the model</a:t>
            </a:r>
          </a:p>
        </p:txBody>
      </p:sp>
      <p:pic>
        <p:nvPicPr>
          <p:cNvPr id="5" name="Picture 4">
            <a:extLst>
              <a:ext uri="{FF2B5EF4-FFF2-40B4-BE49-F238E27FC236}">
                <a16:creationId xmlns:a16="http://schemas.microsoft.com/office/drawing/2014/main" id="{FEEAFDF9-D42B-E919-EE17-99B058D357C7}"/>
              </a:ext>
            </a:extLst>
          </p:cNvPr>
          <p:cNvPicPr>
            <a:picLocks noChangeAspect="1"/>
          </p:cNvPicPr>
          <p:nvPr/>
        </p:nvPicPr>
        <p:blipFill>
          <a:blip r:embed="rId2"/>
          <a:stretch>
            <a:fillRect/>
          </a:stretch>
        </p:blipFill>
        <p:spPr>
          <a:xfrm>
            <a:off x="0" y="526874"/>
            <a:ext cx="12192000" cy="5804252"/>
          </a:xfrm>
          <a:prstGeom prst="rect">
            <a:avLst/>
          </a:prstGeom>
        </p:spPr>
      </p:pic>
    </p:spTree>
    <p:extLst>
      <p:ext uri="{BB962C8B-B14F-4D97-AF65-F5344CB8AC3E}">
        <p14:creationId xmlns:p14="http://schemas.microsoft.com/office/powerpoint/2010/main" val="526528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(4/4)</a:t>
            </a:r>
          </a:p>
        </p:txBody>
      </p:sp>
      <p:pic>
        <p:nvPicPr>
          <p:cNvPr id="4" name="Picture 3">
            <a:extLst>
              <a:ext uri="{FF2B5EF4-FFF2-40B4-BE49-F238E27FC236}">
                <a16:creationId xmlns:a16="http://schemas.microsoft.com/office/drawing/2014/main" id="{BF907839-E128-BDA3-144B-3E2314304D59}"/>
              </a:ext>
            </a:extLst>
          </p:cNvPr>
          <p:cNvPicPr>
            <a:picLocks noChangeAspect="1"/>
          </p:cNvPicPr>
          <p:nvPr/>
        </p:nvPicPr>
        <p:blipFill>
          <a:blip r:embed="rId2"/>
          <a:stretch>
            <a:fillRect/>
          </a:stretch>
        </p:blipFill>
        <p:spPr>
          <a:xfrm>
            <a:off x="1336430" y="765038"/>
            <a:ext cx="10624601" cy="5946658"/>
          </a:xfrm>
          <a:prstGeom prst="rect">
            <a:avLst/>
          </a:prstGeom>
        </p:spPr>
      </p:pic>
    </p:spTree>
    <p:extLst>
      <p:ext uri="{BB962C8B-B14F-4D97-AF65-F5344CB8AC3E}">
        <p14:creationId xmlns:p14="http://schemas.microsoft.com/office/powerpoint/2010/main" val="32061063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(4/4) – including views</a:t>
            </a:r>
          </a:p>
        </p:txBody>
      </p:sp>
      <p:pic>
        <p:nvPicPr>
          <p:cNvPr id="4" name="Picture 3">
            <a:extLst>
              <a:ext uri="{FF2B5EF4-FFF2-40B4-BE49-F238E27FC236}">
                <a16:creationId xmlns:a16="http://schemas.microsoft.com/office/drawing/2014/main" id="{29410503-01BD-5C0B-810E-5572990B7ABC}"/>
              </a:ext>
            </a:extLst>
          </p:cNvPr>
          <p:cNvPicPr>
            <a:picLocks noChangeAspect="1"/>
          </p:cNvPicPr>
          <p:nvPr/>
        </p:nvPicPr>
        <p:blipFill>
          <a:blip r:embed="rId2"/>
          <a:stretch>
            <a:fillRect/>
          </a:stretch>
        </p:blipFill>
        <p:spPr>
          <a:xfrm>
            <a:off x="1183676" y="830996"/>
            <a:ext cx="10081732" cy="6030901"/>
          </a:xfrm>
          <a:prstGeom prst="rect">
            <a:avLst/>
          </a:prstGeom>
        </p:spPr>
      </p:pic>
    </p:spTree>
    <p:extLst>
      <p:ext uri="{BB962C8B-B14F-4D97-AF65-F5344CB8AC3E}">
        <p14:creationId xmlns:p14="http://schemas.microsoft.com/office/powerpoint/2010/main" val="292507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D04AC3DDA82843B8B36C27FB64C38A" ma:contentTypeVersion="17" ma:contentTypeDescription="Create a new document." ma:contentTypeScope="" ma:versionID="f3043dbc30f5cf5a8e3dcc2da475b790">
  <xsd:schema xmlns:xsd="http://www.w3.org/2001/XMLSchema" xmlns:xs="http://www.w3.org/2001/XMLSchema" xmlns:p="http://schemas.microsoft.com/office/2006/metadata/properties" xmlns:ns2="c895f8f2-8f7d-4348-b3ab-0a33f82455f7" xmlns:ns3="9c18cb8b-d282-44ce-b676-e6ce94212add" targetNamespace="http://schemas.microsoft.com/office/2006/metadata/properties" ma:root="true" ma:fieldsID="e329273900bd7f08479f6f328ce180c0" ns2:_="" ns3:_="">
    <xsd:import namespace="c895f8f2-8f7d-4348-b3ab-0a33f82455f7"/>
    <xsd:import namespace="9c18cb8b-d282-44ce-b676-e6ce94212a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5f8f2-8f7d-4348-b3ab-0a33f8245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414565c-d8be-4949-9846-091ee92bd1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8cb8b-d282-44ce-b676-e6ce94212a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ed9fd8-81fb-4700-be55-a4050d3db51c}" ma:internalName="TaxCatchAll" ma:showField="CatchAllData" ma:web="9c18cb8b-d282-44ce-b676-e6ce94212a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18cb8b-d282-44ce-b676-e6ce94212add" xsi:nil="true"/>
    <lcf76f155ced4ddcb4097134ff3c332f xmlns="c895f8f2-8f7d-4348-b3ab-0a33f82455f7">
      <Terms xmlns="http://schemas.microsoft.com/office/infopath/2007/PartnerControls"/>
    </lcf76f155ced4ddcb4097134ff3c332f>
    <SharedWithUsers xmlns="9c18cb8b-d282-44ce-b676-e6ce94212add">
      <UserInfo>
        <DisplayName/>
        <AccountId xsi:nil="true"/>
        <AccountType/>
      </UserInfo>
    </SharedWithUsers>
  </documentManagement>
</p:properties>
</file>

<file path=customXml/itemProps1.xml><?xml version="1.0" encoding="utf-8"?>
<ds:datastoreItem xmlns:ds="http://schemas.openxmlformats.org/officeDocument/2006/customXml" ds:itemID="{8D5E98BF-FE1B-4ADA-B1A1-3722CB03ADBA}"/>
</file>

<file path=customXml/itemProps2.xml><?xml version="1.0" encoding="utf-8"?>
<ds:datastoreItem xmlns:ds="http://schemas.openxmlformats.org/officeDocument/2006/customXml" ds:itemID="{029F88E8-905D-46BF-8A58-FD0DF1FFAF7F}">
  <ds:schemaRefs>
    <ds:schemaRef ds:uri="http://schemas.microsoft.com/sharepoint/v3/contenttype/forms"/>
  </ds:schemaRefs>
</ds:datastoreItem>
</file>

<file path=customXml/itemProps3.xml><?xml version="1.0" encoding="utf-8"?>
<ds:datastoreItem xmlns:ds="http://schemas.openxmlformats.org/officeDocument/2006/customXml" ds:itemID="{6AD820DF-0026-40E3-BFF3-E4F08BBA3416}">
  <ds:schemaRefs>
    <ds:schemaRef ds:uri="acb8f4fa-b823-4b90-9f03-4fdb84f771ab"/>
    <ds:schemaRef ds:uri="http://purl.org/dc/dcmitype/"/>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7483a39-e298-409b-af4e-b6a7bc22d196"/>
  </ds:schemaRefs>
</ds:datastoreItem>
</file>

<file path=docMetadata/LabelInfo.xml><?xml version="1.0" encoding="utf-8"?>
<clbl:labelList xmlns:clbl="http://schemas.microsoft.com/office/2020/mipLabelMetadata">
  <clbl:label id="{d0cb1e24-a0e2-4a4c-9340-733297c9cd7c}" enabled="1" method="Privileged" siteId="{db1e96a8-a3da-442a-930b-235cac24cd5c}" contentBits="0" removed="0"/>
</clbl:labelList>
</file>

<file path=docProps/app.xml><?xml version="1.0" encoding="utf-8"?>
<Properties xmlns="http://schemas.openxmlformats.org/officeDocument/2006/extended-properties" xmlns:vt="http://schemas.openxmlformats.org/officeDocument/2006/docPropsVTypes">
  <TotalTime>10394</TotalTime>
  <Words>1447</Words>
  <Application>Microsoft Office PowerPoint</Application>
  <PresentationFormat>Widescreen</PresentationFormat>
  <Paragraphs>170</Paragraphs>
  <Slides>114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114</vt:i4>
      </vt:variant>
    </vt:vector>
  </HeadingPairs>
  <TitlesOfParts>
    <vt:vector size="118" baseType="lpstr">
      <vt:lpstr>Arial</vt:lpstr>
      <vt:lpstr>Calibri</vt:lpstr>
      <vt:lpstr>Calibri Light</vt:lpstr>
      <vt:lpstr>Office Theme</vt:lpstr>
      <vt:lpstr>CFIHOS Data Model  C-DM-001 version 2.0</vt:lpstr>
      <vt:lpstr>Change log</vt:lpstr>
      <vt:lpstr>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Property grouping  and components  attributes</vt:lpstr>
      <vt:lpstr>Property grouping  of TAG and  EQUIPMENT attributes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VIEWS</vt:lpstr>
      <vt:lpstr>PowerPoint Presentation</vt:lpstr>
      <vt:lpstr>PowerPoint Presentation</vt:lpstr>
      <vt:lpstr>PowerPoint Presentation</vt:lpstr>
      <vt:lpstr>PowerPoint Presentation</vt:lpstr>
      <vt:lpstr>PowerPoint Presentation</vt:lpstr>
      <vt:lpstr>PowerPoint Presentation</vt:lpstr>
    </vt:vector>
  </TitlesOfParts>
  <Company>ExxonMobil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CFIHOS Data Model</dc:title>
  <dc:creator>Godbille, Philippe</dc:creator>
  <cp:lastModifiedBy>Roberts, Jason M SUKEP-IUL/B</cp:lastModifiedBy>
  <cp:revision>285</cp:revision>
  <dcterms:created xsi:type="dcterms:W3CDTF">2018-02-28T15:59:56Z</dcterms:created>
  <dcterms:modified xsi:type="dcterms:W3CDTF">2024-09-29T15:41:57Z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0x0101007BD04AC3DDA82843B8B36C27FB64C38A</vt:lpwstr>
  </property>
  <property fmtid="{D5CDD505-2E9C-101B-9397-08002B2CF9AE}" pid="3" name="MSIP_Label_e9d746c0-3369-42be-bf83-6862f3f56ae7_Enabled">
    <vt:lpwstr>true</vt:lpwstr>
  </property>
  <property fmtid="{D5CDD505-2E9C-101B-9397-08002B2CF9AE}" pid="4" name="MSIP_Label_e9d746c0-3369-42be-bf83-6862f3f56ae7_SetDate">
    <vt:lpwstr>2022-03-29T10:03:04Z</vt:lpwstr>
  </property>
  <property fmtid="{D5CDD505-2E9C-101B-9397-08002B2CF9AE}" pid="5" name="MSIP_Label_e9d746c0-3369-42be-bf83-6862f3f56ae7_Method">
    <vt:lpwstr>Standard</vt:lpwstr>
  </property>
  <property fmtid="{D5CDD505-2E9C-101B-9397-08002B2CF9AE}" pid="6" name="MSIP_Label_e9d746c0-3369-42be-bf83-6862f3f56ae7_Name">
    <vt:lpwstr>Fluor General</vt:lpwstr>
  </property>
  <property fmtid="{D5CDD505-2E9C-101B-9397-08002B2CF9AE}" pid="7" name="MSIP_Label_e9d746c0-3369-42be-bf83-6862f3f56ae7_SiteId">
    <vt:lpwstr>75864cfe-f26d-419c-b69d-c638695b5533</vt:lpwstr>
  </property>
  <property fmtid="{D5CDD505-2E9C-101B-9397-08002B2CF9AE}" pid="8" name="MSIP_Label_e9d746c0-3369-42be-bf83-6862f3f56ae7_ActionId">
    <vt:lpwstr>41dc4526-e092-4a2e-8c9d-c23a3d6e82b3</vt:lpwstr>
  </property>
  <property fmtid="{D5CDD505-2E9C-101B-9397-08002B2CF9AE}" pid="9" name="MSIP_Label_e9d746c0-3369-42be-bf83-6862f3f56ae7_ContentBits">
    <vt:lpwstr>0</vt:lpwstr>
  </property>
  <property fmtid="{D5CDD505-2E9C-101B-9397-08002B2CF9AE}" pid="10" name="MediaServiceImageTags">
    <vt:lpwstr/>
  </property>
  <property fmtid="{D5CDD505-2E9C-101B-9397-08002B2CF9AE}" pid="11" name="Order">
    <vt:r8>247500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Inairtable">
    <vt:bool>false</vt:bool>
  </property>
</Properties>
</file>