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327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329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88" r:id="rId25"/>
    <p:sldId id="299" r:id="rId26"/>
    <p:sldId id="289" r:id="rId27"/>
    <p:sldId id="290" r:id="rId28"/>
    <p:sldId id="291" r:id="rId29"/>
    <p:sldId id="292" r:id="rId30"/>
    <p:sldId id="293" r:id="rId31"/>
    <p:sldId id="300" r:id="rId32"/>
    <p:sldId id="295" r:id="rId33"/>
    <p:sldId id="296" r:id="rId34"/>
    <p:sldId id="297" r:id="rId35"/>
    <p:sldId id="298" r:id="rId36"/>
    <p:sldId id="301" r:id="rId37"/>
    <p:sldId id="302" r:id="rId38"/>
    <p:sldId id="303" r:id="rId39"/>
    <p:sldId id="305" r:id="rId40"/>
    <p:sldId id="306" r:id="rId41"/>
    <p:sldId id="307" r:id="rId42"/>
    <p:sldId id="308" r:id="rId43"/>
    <p:sldId id="309" r:id="rId44"/>
    <p:sldId id="310" r:id="rId45"/>
    <p:sldId id="311" r:id="rId46"/>
    <p:sldId id="312" r:id="rId47"/>
    <p:sldId id="313" r:id="rId48"/>
    <p:sldId id="314" r:id="rId49"/>
    <p:sldId id="315" r:id="rId50"/>
    <p:sldId id="317" r:id="rId51"/>
    <p:sldId id="318" r:id="rId52"/>
    <p:sldId id="319" r:id="rId53"/>
    <p:sldId id="320" r:id="rId54"/>
    <p:sldId id="333" r:id="rId55"/>
    <p:sldId id="334" r:id="rId56"/>
    <p:sldId id="322" r:id="rId57"/>
    <p:sldId id="328" r:id="rId58"/>
    <p:sldId id="330" r:id="rId59"/>
    <p:sldId id="331" r:id="rId60"/>
    <p:sldId id="332" r:id="rId6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31" autoAdjust="0"/>
  </p:normalViewPr>
  <p:slideViewPr>
    <p:cSldViewPr snapToGrid="0">
      <p:cViewPr varScale="1">
        <p:scale>
          <a:sx n="98" d="100"/>
          <a:sy n="98" d="100"/>
        </p:scale>
        <p:origin x="609" y="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ra Pritchard" userId="S::tara.pritchard_datum360.com#ext#@uspi.nl::1831c904-148e-42a4-a81d-5d4b348be162" providerId="AD" clId="Web-{8E24C7D3-ED35-6883-E740-A4DED6B4A4FE}"/>
    <pc:docChg chg="modSld">
      <pc:chgData name="Tara Pritchard" userId="S::tara.pritchard_datum360.com#ext#@uspi.nl::1831c904-148e-42a4-a81d-5d4b348be162" providerId="AD" clId="Web-{8E24C7D3-ED35-6883-E740-A4DED6B4A4FE}" dt="2019-09-16T10:22:40.605" v="1" actId="1076"/>
      <pc:docMkLst>
        <pc:docMk/>
      </pc:docMkLst>
      <pc:sldChg chg="modSp">
        <pc:chgData name="Tara Pritchard" userId="S::tara.pritchard_datum360.com#ext#@uspi.nl::1831c904-148e-42a4-a81d-5d4b348be162" providerId="AD" clId="Web-{8E24C7D3-ED35-6883-E740-A4DED6B4A4FE}" dt="2019-09-16T10:22:40.605" v="1" actId="1076"/>
        <pc:sldMkLst>
          <pc:docMk/>
          <pc:sldMk cId="83990901" sldId="271"/>
        </pc:sldMkLst>
        <pc:picChg chg="mod">
          <ac:chgData name="Tara Pritchard" userId="S::tara.pritchard_datum360.com#ext#@uspi.nl::1831c904-148e-42a4-a81d-5d4b348be162" providerId="AD" clId="Web-{8E24C7D3-ED35-6883-E740-A4DED6B4A4FE}" dt="2019-09-16T10:22:40.605" v="1" actId="1076"/>
          <ac:picMkLst>
            <pc:docMk/>
            <pc:sldMk cId="83990901" sldId="271"/>
            <ac:picMk id="4" creationId="{00000000-0000-0000-0000-000000000000}"/>
          </ac:picMkLst>
        </pc:picChg>
      </pc:sldChg>
    </pc:docChg>
  </pc:docChgLst>
  <pc:docChgLst>
    <pc:chgData name="PHILIPPE GODBILLE" userId="S::philippe.godbille_exxonmobil.com#ext#@uspi.nl::1da21050-b245-42df-b26b-d813eb75cd39" providerId="AD" clId="Web-{CAB3D869-ADE8-E31D-2215-971BFFC1DD3A}"/>
    <pc:docChg chg="modSld">
      <pc:chgData name="PHILIPPE GODBILLE" userId="S::philippe.godbille_exxonmobil.com#ext#@uspi.nl::1da21050-b245-42df-b26b-d813eb75cd39" providerId="AD" clId="Web-{CAB3D869-ADE8-E31D-2215-971BFFC1DD3A}" dt="2019-09-12T12:30:05.917" v="33" actId="20577"/>
      <pc:docMkLst>
        <pc:docMk/>
      </pc:docMkLst>
      <pc:sldChg chg="modSp">
        <pc:chgData name="PHILIPPE GODBILLE" userId="S::philippe.godbille_exxonmobil.com#ext#@uspi.nl::1da21050-b245-42df-b26b-d813eb75cd39" providerId="AD" clId="Web-{CAB3D869-ADE8-E31D-2215-971BFFC1DD3A}" dt="2019-09-12T12:30:03.885" v="31" actId="20577"/>
        <pc:sldMkLst>
          <pc:docMk/>
          <pc:sldMk cId="3208844852" sldId="256"/>
        </pc:sldMkLst>
        <pc:spChg chg="mod">
          <ac:chgData name="PHILIPPE GODBILLE" userId="S::philippe.godbille_exxonmobil.com#ext#@uspi.nl::1da21050-b245-42df-b26b-d813eb75cd39" providerId="AD" clId="Web-{CAB3D869-ADE8-E31D-2215-971BFFC1DD3A}" dt="2019-09-12T12:30:03.885" v="31" actId="20577"/>
          <ac:spMkLst>
            <pc:docMk/>
            <pc:sldMk cId="3208844852" sldId="256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B8EB-1D39-4DFD-8884-4A536FA773C4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FE45-251C-433B-AD68-BB5585FE6C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303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B8EB-1D39-4DFD-8884-4A536FA773C4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FE45-251C-433B-AD68-BB5585FE6C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363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B8EB-1D39-4DFD-8884-4A536FA773C4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FE45-251C-433B-AD68-BB5585FE6C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84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B8EB-1D39-4DFD-8884-4A536FA773C4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FE45-251C-433B-AD68-BB5585FE6C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360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B8EB-1D39-4DFD-8884-4A536FA773C4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FE45-251C-433B-AD68-BB5585FE6C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531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B8EB-1D39-4DFD-8884-4A536FA773C4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FE45-251C-433B-AD68-BB5585FE6C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32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B8EB-1D39-4DFD-8884-4A536FA773C4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FE45-251C-433B-AD68-BB5585FE6C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757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B8EB-1D39-4DFD-8884-4A536FA773C4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FE45-251C-433B-AD68-BB5585FE6C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260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B8EB-1D39-4DFD-8884-4A536FA773C4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FE45-251C-433B-AD68-BB5585FE6C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760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B8EB-1D39-4DFD-8884-4A536FA773C4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FE45-251C-433B-AD68-BB5585FE6C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512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B8EB-1D39-4DFD-8884-4A536FA773C4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FE45-251C-433B-AD68-BB5585FE6C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557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0B8EB-1D39-4DFD-8884-4A536FA773C4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FE45-251C-433B-AD68-BB5585FE6C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771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734838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b="1"/>
              <a:t>CFIHOS Data Model</a:t>
            </a:r>
            <a:br>
              <a:rPr lang="en-US" b="1"/>
            </a:br>
            <a:r>
              <a:rPr lang="en-US" b="1"/>
              <a:t/>
            </a:r>
            <a:br>
              <a:rPr lang="en-US" b="1"/>
            </a:br>
            <a:r>
              <a:rPr lang="en-US" b="1"/>
              <a:t>(C-DM-001)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572000"/>
            <a:ext cx="9144000" cy="6858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(version </a:t>
            </a:r>
            <a:r>
              <a:rPr lang="en-US" dirty="0" smtClean="0"/>
              <a:t>1.4.1)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8448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5878" y="8637"/>
            <a:ext cx="31290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The tag attributes view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913" y="470302"/>
            <a:ext cx="11099939" cy="6271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1845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25878" y="8637"/>
            <a:ext cx="46165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Tag and its relationship to tag class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970" y="407407"/>
            <a:ext cx="10653622" cy="63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320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5878" y="8637"/>
            <a:ext cx="54633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Tag to equipment : the relationships view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2937"/>
            <a:ext cx="12192000" cy="519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9148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5878" y="8637"/>
            <a:ext cx="5181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Tag to equipment : the definitions view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4676"/>
            <a:ext cx="12192000" cy="5148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0862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25878" y="11"/>
            <a:ext cx="5071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Tag to equipment : the attributes view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6460"/>
            <a:ext cx="12192000" cy="5965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0790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7465" y="498856"/>
            <a:ext cx="8657070" cy="58602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25878" y="8637"/>
            <a:ext cx="35767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Equipment attributes view</a:t>
            </a:r>
          </a:p>
        </p:txBody>
      </p:sp>
    </p:spTree>
    <p:extLst>
      <p:ext uri="{BB962C8B-B14F-4D97-AF65-F5344CB8AC3E}">
        <p14:creationId xmlns:p14="http://schemas.microsoft.com/office/powerpoint/2010/main" val="6077720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24287"/>
            <a:ext cx="124026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/>
              <a:t>Checkpoint 1 : Summary after review of the first third of the data model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809062"/>
            <a:ext cx="1035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As was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928" y="1104180"/>
            <a:ext cx="10498348" cy="56321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92737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24287"/>
            <a:ext cx="124026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/>
              <a:t>Checkpoint 1 : Summary after review of the first third of the data model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809062"/>
            <a:ext cx="7425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As is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0550" y="6488668"/>
            <a:ext cx="7144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Solid line for identifying relationships, dashed line for non identifying ones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522" y="666813"/>
            <a:ext cx="10912414" cy="5788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8146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25878" y="8637"/>
            <a:ext cx="4240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Classes : the relationships view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1861" y="419014"/>
            <a:ext cx="11155021" cy="6394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909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25878" y="8637"/>
            <a:ext cx="3794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Classes: the definitions view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444" y="363697"/>
            <a:ext cx="11205556" cy="6439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196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529" y="1126166"/>
            <a:ext cx="12204529" cy="461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5651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969" y="330116"/>
            <a:ext cx="11307905" cy="652788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25878" y="8637"/>
            <a:ext cx="37796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Classes: the attributes view</a:t>
            </a:r>
          </a:p>
        </p:txBody>
      </p:sp>
    </p:spTree>
    <p:extLst>
      <p:ext uri="{BB962C8B-B14F-4D97-AF65-F5344CB8AC3E}">
        <p14:creationId xmlns:p14="http://schemas.microsoft.com/office/powerpoint/2010/main" val="31065751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5878" y="8637"/>
            <a:ext cx="6356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Properties: the conceptual view on relationships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97382"/>
            <a:ext cx="12192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2573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5878" y="8637"/>
            <a:ext cx="57674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Properties: the logical view on relationships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9713"/>
            <a:ext cx="12192000" cy="5878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8357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132" y="0"/>
            <a:ext cx="9729736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25878" y="8637"/>
            <a:ext cx="42712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Properties : the definitions view</a:t>
            </a:r>
          </a:p>
        </p:txBody>
      </p:sp>
    </p:spTree>
    <p:extLst>
      <p:ext uri="{BB962C8B-B14F-4D97-AF65-F5344CB8AC3E}">
        <p14:creationId xmlns:p14="http://schemas.microsoft.com/office/powerpoint/2010/main" val="9553213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5878" y="8637"/>
            <a:ext cx="4160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Properties : the attributes view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1180"/>
            <a:ext cx="12192000" cy="622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5673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5878" y="8637"/>
            <a:ext cx="48571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Property use : the relationships view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785" y="442290"/>
            <a:ext cx="10092906" cy="6405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3172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3722" y="0"/>
            <a:ext cx="7516813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25878" y="8637"/>
            <a:ext cx="45758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Property use : the definitions view</a:t>
            </a:r>
          </a:p>
        </p:txBody>
      </p:sp>
    </p:spTree>
    <p:extLst>
      <p:ext uri="{BB962C8B-B14F-4D97-AF65-F5344CB8AC3E}">
        <p14:creationId xmlns:p14="http://schemas.microsoft.com/office/powerpoint/2010/main" val="9640494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1007" y="0"/>
            <a:ext cx="798264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25878" y="8637"/>
            <a:ext cx="4465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Property use : the attributes view</a:t>
            </a:r>
          </a:p>
        </p:txBody>
      </p:sp>
    </p:spTree>
    <p:extLst>
      <p:ext uri="{BB962C8B-B14F-4D97-AF65-F5344CB8AC3E}">
        <p14:creationId xmlns:p14="http://schemas.microsoft.com/office/powerpoint/2010/main" val="194305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5878" y="8637"/>
            <a:ext cx="83482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Properties, classes and units of measure : the relationships view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90" y="1455248"/>
            <a:ext cx="12092757" cy="424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827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5878" y="8637"/>
            <a:ext cx="79937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Properties, classes and units of measure : the definitions view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55492"/>
            <a:ext cx="12192000" cy="4547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133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8632"/>
            <a:ext cx="30563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Starting point : the tag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8175" y="2081630"/>
            <a:ext cx="3458094" cy="2332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4296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5878" y="8637"/>
            <a:ext cx="7883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Properties, classes and units of measure : the attributes view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1705"/>
            <a:ext cx="12192000" cy="6034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843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5878" y="8637"/>
            <a:ext cx="96664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Properties, tags, equipment and units of measure : the relationships view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743" y="426163"/>
            <a:ext cx="10074513" cy="6431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1288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5878" y="8637"/>
            <a:ext cx="79937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Properties, classes and units of measure : the definitions view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7440" y="407706"/>
            <a:ext cx="7951355" cy="6441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2267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7446" y="399494"/>
            <a:ext cx="6776257" cy="645850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25878" y="8637"/>
            <a:ext cx="7883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Properties, classes and units of measure : the attributes view</a:t>
            </a:r>
          </a:p>
        </p:txBody>
      </p:sp>
    </p:spTree>
    <p:extLst>
      <p:ext uri="{BB962C8B-B14F-4D97-AF65-F5344CB8AC3E}">
        <p14:creationId xmlns:p14="http://schemas.microsoft.com/office/powerpoint/2010/main" val="22717829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24287"/>
            <a:ext cx="113499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/>
              <a:t>Checkpoint 2 : Summary after review of the second third of the data model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809062"/>
            <a:ext cx="1035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As was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709" y="992038"/>
            <a:ext cx="10006642" cy="58659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138378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24287"/>
            <a:ext cx="113499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/>
              <a:t>Checkpoint 2 : Summary after review of the second third of the data model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809062"/>
            <a:ext cx="7425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As is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0550" y="6488668"/>
            <a:ext cx="7144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Solid line for identifying relationships, dashed line for non identifying ones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234" y="806389"/>
            <a:ext cx="11443820" cy="5525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2519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24287"/>
            <a:ext cx="84516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/>
              <a:t>Disciplines and document types : the relationships view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6" y="647458"/>
            <a:ext cx="11927144" cy="6038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56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24287"/>
            <a:ext cx="81230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/>
              <a:t>Disciplines and document types : the definitions view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3908" y="689712"/>
            <a:ext cx="9058429" cy="6159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27531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24287"/>
            <a:ext cx="79951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/>
              <a:t>Disciplines and document types : the attributes view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3087" y="711558"/>
            <a:ext cx="8655636" cy="6146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9775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24287"/>
            <a:ext cx="77823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/>
              <a:t>Discipline document type : zoom on the attributes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457" y="637348"/>
            <a:ext cx="8988723" cy="6043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473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600" y="396815"/>
            <a:ext cx="12201203" cy="60729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25878" y="8637"/>
            <a:ext cx="66323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Plant breakdown structure : the relationships view</a:t>
            </a:r>
          </a:p>
        </p:txBody>
      </p:sp>
    </p:spTree>
    <p:extLst>
      <p:ext uri="{BB962C8B-B14F-4D97-AF65-F5344CB8AC3E}">
        <p14:creationId xmlns:p14="http://schemas.microsoft.com/office/powerpoint/2010/main" val="27689436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24287"/>
            <a:ext cx="64057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/>
              <a:t>Document master : the relationships view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302" y="1278384"/>
            <a:ext cx="11716504" cy="4358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15319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24287"/>
            <a:ext cx="60772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/>
              <a:t>Document master : the definitions view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9031" y="1878195"/>
            <a:ext cx="7353937" cy="3101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55889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24287"/>
            <a:ext cx="5949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/>
              <a:t>Document master : the attributes view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4" y="1691489"/>
            <a:ext cx="12083231" cy="3863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42370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24287"/>
            <a:ext cx="66873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/>
              <a:t>Document revision : the relationships view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476" y="709534"/>
            <a:ext cx="11019354" cy="6111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76244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24287"/>
            <a:ext cx="80931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/>
              <a:t>Document revision : the simplified relationships view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390" y="629729"/>
            <a:ext cx="11844058" cy="622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05605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468" y="507612"/>
            <a:ext cx="10739517" cy="63503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224287"/>
            <a:ext cx="6216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/>
              <a:t>Document revision : the definitions view</a:t>
            </a:r>
          </a:p>
        </p:txBody>
      </p:sp>
    </p:spTree>
    <p:extLst>
      <p:ext uri="{BB962C8B-B14F-4D97-AF65-F5344CB8AC3E}">
        <p14:creationId xmlns:p14="http://schemas.microsoft.com/office/powerpoint/2010/main" val="297088649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24287"/>
            <a:ext cx="60882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/>
              <a:t>Document revision : the attributes view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9295" y="729970"/>
            <a:ext cx="10141458" cy="6128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42009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24287"/>
            <a:ext cx="6662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/>
              <a:t>Document revision : zoom on the attributes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1232" y="747507"/>
            <a:ext cx="5426312" cy="5987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86642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24287"/>
            <a:ext cx="10940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/>
              <a:t>Checkpoint 3 : Summary after review of the third </a:t>
            </a:r>
            <a:r>
              <a:rPr lang="en-US" sz="2800" b="1" err="1"/>
              <a:t>third</a:t>
            </a:r>
            <a:r>
              <a:rPr lang="en-US" sz="2800" b="1"/>
              <a:t> of the data model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809062"/>
            <a:ext cx="1035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As was</a:t>
            </a: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510" y="809062"/>
            <a:ext cx="4132052" cy="60489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8010313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24287"/>
            <a:ext cx="10940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/>
              <a:t>Checkpoint 3 : Summary after review of the third </a:t>
            </a:r>
            <a:r>
              <a:rPr lang="en-US" sz="2800" b="1" err="1"/>
              <a:t>third</a:t>
            </a:r>
            <a:r>
              <a:rPr lang="en-US" sz="2800" b="1"/>
              <a:t> of the data model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809062"/>
            <a:ext cx="7425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As is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0550" y="6488668"/>
            <a:ext cx="7144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Solid line for identifying relationships, dashed line for non identifying ones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748598"/>
            <a:ext cx="8359534" cy="5881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185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328" y="42947"/>
            <a:ext cx="11853343" cy="67721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25878" y="8637"/>
            <a:ext cx="37433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Plant breakdown structure :</a:t>
            </a:r>
          </a:p>
          <a:p>
            <a:r>
              <a:rPr lang="en-US" sz="2400" b="1"/>
              <a:t>the definitions view</a:t>
            </a:r>
          </a:p>
        </p:txBody>
      </p:sp>
    </p:spTree>
    <p:extLst>
      <p:ext uri="{BB962C8B-B14F-4D97-AF65-F5344CB8AC3E}">
        <p14:creationId xmlns:p14="http://schemas.microsoft.com/office/powerpoint/2010/main" val="166781564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36" y="0"/>
            <a:ext cx="1163052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224287"/>
            <a:ext cx="508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/>
              <a:t>Overview of the complete model</a:t>
            </a:r>
          </a:p>
        </p:txBody>
      </p:sp>
    </p:spTree>
    <p:extLst>
      <p:ext uri="{BB962C8B-B14F-4D97-AF65-F5344CB8AC3E}">
        <p14:creationId xmlns:p14="http://schemas.microsoft.com/office/powerpoint/2010/main" val="303444234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054" y="604968"/>
            <a:ext cx="11179945" cy="62102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224287"/>
            <a:ext cx="7455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/>
              <a:t>Overview of tag or equipment class relationships</a:t>
            </a:r>
          </a:p>
        </p:txBody>
      </p:sp>
    </p:spTree>
    <p:extLst>
      <p:ext uri="{BB962C8B-B14F-4D97-AF65-F5344CB8AC3E}">
        <p14:creationId xmlns:p14="http://schemas.microsoft.com/office/powerpoint/2010/main" val="252753828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24287"/>
            <a:ext cx="85729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/>
              <a:t>Overview of CFIHOS alternate code mapping capabilities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97" y="1097077"/>
            <a:ext cx="12212764" cy="5053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65433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25878" y="8637"/>
            <a:ext cx="81389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The relationship between the logical model and the CSV files : </a:t>
            </a:r>
          </a:p>
          <a:p>
            <a:r>
              <a:rPr lang="en-US" sz="2400" b="1"/>
              <a:t>1) tag and equipment class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303" y="761472"/>
            <a:ext cx="11156647" cy="609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70278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707980"/>
            <a:ext cx="11277600" cy="61347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25878" y="8637"/>
            <a:ext cx="81389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The relationship between the logical model and the CSV files : </a:t>
            </a:r>
          </a:p>
          <a:p>
            <a:r>
              <a:rPr lang="en-US" sz="2400" b="1"/>
              <a:t>2) tag and equipment class property</a:t>
            </a:r>
          </a:p>
        </p:txBody>
      </p:sp>
    </p:spTree>
    <p:extLst>
      <p:ext uri="{BB962C8B-B14F-4D97-AF65-F5344CB8AC3E}">
        <p14:creationId xmlns:p14="http://schemas.microsoft.com/office/powerpoint/2010/main" val="381717016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25878" y="8637"/>
            <a:ext cx="81389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The relationship between the logical model and the CSV files : </a:t>
            </a:r>
          </a:p>
          <a:p>
            <a:r>
              <a:rPr lang="en-US" sz="2400" b="1"/>
              <a:t>3) Property, pick list and unit of measure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8643"/>
            <a:ext cx="12192000" cy="4960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35362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6006" y="488701"/>
            <a:ext cx="9457240" cy="62946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25878" y="8637"/>
            <a:ext cx="82861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The relationship between the logical model and the CSV files : </a:t>
            </a:r>
          </a:p>
          <a:p>
            <a:r>
              <a:rPr lang="en-US" sz="2400" b="1"/>
              <a:t>4) Discipline and document type</a:t>
            </a:r>
          </a:p>
        </p:txBody>
      </p:sp>
    </p:spTree>
    <p:extLst>
      <p:ext uri="{BB962C8B-B14F-4D97-AF65-F5344CB8AC3E}">
        <p14:creationId xmlns:p14="http://schemas.microsoft.com/office/powerpoint/2010/main" val="271559040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25878" y="8637"/>
            <a:ext cx="84374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The relationship between the logical model and the CSV files : </a:t>
            </a:r>
          </a:p>
          <a:p>
            <a:r>
              <a:rPr lang="en-US" sz="2400" b="1"/>
              <a:t>5) Entities implemented as pick lists in RDL and its link to CSV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268542"/>
            <a:ext cx="12149411" cy="4623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499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5878" y="8637"/>
            <a:ext cx="62560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Plant breakdown structure : the attributes view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7989"/>
            <a:ext cx="12192000" cy="6357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891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25878" y="8637"/>
            <a:ext cx="4928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Other tag inbound relationships view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2243" y="864647"/>
            <a:ext cx="12124073" cy="5562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130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25878" y="8637"/>
            <a:ext cx="4647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Other tag inbound definitions view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38152"/>
            <a:ext cx="12128269" cy="4002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461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5878" y="8637"/>
            <a:ext cx="4536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Other tag inbound attributes view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64" y="1356267"/>
            <a:ext cx="12016596" cy="4146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852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c18cb8b-d282-44ce-b676-e6ce94212add" xsi:nil="true"/>
    <lcf76f155ced4ddcb4097134ff3c332f xmlns="c895f8f2-8f7d-4348-b3ab-0a33f82455f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BD04AC3DDA82843B8B36C27FB64C38A" ma:contentTypeVersion="15" ma:contentTypeDescription="Create a new document." ma:contentTypeScope="" ma:versionID="718ff0390d88b73daafcd276fd5e6a4a">
  <xsd:schema xmlns:xsd="http://www.w3.org/2001/XMLSchema" xmlns:xs="http://www.w3.org/2001/XMLSchema" xmlns:p="http://schemas.microsoft.com/office/2006/metadata/properties" xmlns:ns2="c895f8f2-8f7d-4348-b3ab-0a33f82455f7" xmlns:ns3="9c18cb8b-d282-44ce-b676-e6ce94212add" targetNamespace="http://schemas.microsoft.com/office/2006/metadata/properties" ma:root="true" ma:fieldsID="ad497d350dd852a3ef1c4a70419f89e0" ns2:_="" ns3:_="">
    <xsd:import namespace="c895f8f2-8f7d-4348-b3ab-0a33f82455f7"/>
    <xsd:import namespace="9c18cb8b-d282-44ce-b676-e6ce94212ad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OCR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95f8f2-8f7d-4348-b3ab-0a33f82455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414565c-d8be-4949-9846-091ee92bd1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18cb8b-d282-44ce-b676-e6ce94212add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3aed9fd8-81fb-4700-be55-a4050d3db51c}" ma:internalName="TaxCatchAll" ma:showField="CatchAllData" ma:web="9c18cb8b-d282-44ce-b676-e6ce94212ad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C758CC7-FF87-4907-A693-2992FADCF715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acb8f4fa-b823-4b90-9f03-4fdb84f771ab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36ADFB8-0D9A-476A-87DC-87175B506D0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2A342AB-CD8E-4819-A572-A111E9F68B02}"/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539</Words>
  <Application>Microsoft Office PowerPoint</Application>
  <PresentationFormat>Widescreen</PresentationFormat>
  <Paragraphs>72</Paragraphs>
  <Slides>57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1" baseType="lpstr">
      <vt:lpstr>Arial</vt:lpstr>
      <vt:lpstr>Calibri</vt:lpstr>
      <vt:lpstr>Calibri Light</vt:lpstr>
      <vt:lpstr>Office Theme</vt:lpstr>
      <vt:lpstr>CFIHOS Data Model  (C-DM-001)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ExxonMobil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CFIHOS Data Model</dc:title>
  <dc:creator>Godbille, Philippe</dc:creator>
  <cp:lastModifiedBy>Godbille, Philippe</cp:lastModifiedBy>
  <cp:revision>14</cp:revision>
  <dcterms:created xsi:type="dcterms:W3CDTF">2018-02-28T15:59:56Z</dcterms:created>
  <dcterms:modified xsi:type="dcterms:W3CDTF">2020-11-27T16:24:52Z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0x0101007BD04AC3DDA82843B8B36C27FB64C38A</vt:lpwstr>
  </property>
  <property fmtid="{D5CDD505-2E9C-101B-9397-08002B2CF9AE}" pid="3" name="_dlc_DocIdItemGuid">
    <vt:lpwstr>e0c6235b-ec2f-4e97-8a15-dc9722fceeb5</vt:lpwstr>
  </property>
  <property fmtid="{D5CDD505-2E9C-101B-9397-08002B2CF9AE}" pid="4" name="Order">
    <vt:r8>3000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mplianceAssetId">
    <vt:lpwstr/>
  </property>
  <property fmtid="{D5CDD505-2E9C-101B-9397-08002B2CF9AE}" pid="10" name="TemplateUrl">
    <vt:lpwstr/>
  </property>
</Properties>
</file>