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2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329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8" r:id="rId25"/>
    <p:sldId id="299" r:id="rId26"/>
    <p:sldId id="289" r:id="rId27"/>
    <p:sldId id="290" r:id="rId28"/>
    <p:sldId id="291" r:id="rId29"/>
    <p:sldId id="292" r:id="rId30"/>
    <p:sldId id="293" r:id="rId31"/>
    <p:sldId id="300" r:id="rId32"/>
    <p:sldId id="353" r:id="rId33"/>
    <p:sldId id="354" r:id="rId34"/>
    <p:sldId id="350" r:id="rId35"/>
    <p:sldId id="355" r:id="rId36"/>
    <p:sldId id="356" r:id="rId37"/>
    <p:sldId id="357" r:id="rId38"/>
    <p:sldId id="295" r:id="rId39"/>
    <p:sldId id="296" r:id="rId40"/>
    <p:sldId id="297" r:id="rId41"/>
    <p:sldId id="298" r:id="rId42"/>
    <p:sldId id="301" r:id="rId43"/>
    <p:sldId id="302" r:id="rId44"/>
    <p:sldId id="303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7" r:id="rId57"/>
    <p:sldId id="318" r:id="rId58"/>
    <p:sldId id="319" r:id="rId59"/>
    <p:sldId id="274" r:id="rId60"/>
    <p:sldId id="337" r:id="rId61"/>
    <p:sldId id="338" r:id="rId62"/>
    <p:sldId id="339" r:id="rId63"/>
    <p:sldId id="335" r:id="rId64"/>
    <p:sldId id="275" r:id="rId65"/>
    <p:sldId id="276" r:id="rId66"/>
    <p:sldId id="277" r:id="rId67"/>
    <p:sldId id="278" r:id="rId68"/>
    <p:sldId id="279" r:id="rId69"/>
    <p:sldId id="340" r:id="rId70"/>
    <p:sldId id="341" r:id="rId71"/>
    <p:sldId id="342" r:id="rId72"/>
    <p:sldId id="282" r:id="rId73"/>
    <p:sldId id="283" r:id="rId74"/>
    <p:sldId id="343" r:id="rId75"/>
    <p:sldId id="352" r:id="rId76"/>
    <p:sldId id="280" r:id="rId77"/>
    <p:sldId id="284" r:id="rId78"/>
    <p:sldId id="286" r:id="rId79"/>
    <p:sldId id="344" r:id="rId80"/>
    <p:sldId id="333" r:id="rId81"/>
    <p:sldId id="346" r:id="rId82"/>
    <p:sldId id="334" r:id="rId83"/>
    <p:sldId id="345" r:id="rId84"/>
    <p:sldId id="322" r:id="rId85"/>
    <p:sldId id="328" r:id="rId86"/>
    <p:sldId id="330" r:id="rId87"/>
    <p:sldId id="331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313F4B-8398-4B4D-AC0E-22CEBFB2D319}" v="17" dt="2021-10-27T16:17:50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3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7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dle, Monte (M)" userId="d16a9951-f933-4870-9bec-ccbecd0ead48" providerId="ADAL" clId="{BF313F4B-8398-4B4D-AC0E-22CEBFB2D319}"/>
    <pc:docChg chg="modSld">
      <pc:chgData name="Kindle, Monte (M)" userId="d16a9951-f933-4870-9bec-ccbecd0ead48" providerId="ADAL" clId="{BF313F4B-8398-4B4D-AC0E-22CEBFB2D319}" dt="2021-10-27T16:17:50.970" v="16"/>
      <pc:docMkLst>
        <pc:docMk/>
      </pc:docMkLst>
      <pc:sldChg chg="addSp modSp">
        <pc:chgData name="Kindle, Monte (M)" userId="d16a9951-f933-4870-9bec-ccbecd0ead48" providerId="ADAL" clId="{BF313F4B-8398-4B4D-AC0E-22CEBFB2D319}" dt="2021-10-27T16:14:03.662" v="0"/>
        <pc:sldMkLst>
          <pc:docMk/>
          <pc:sldMk cId="3208844852" sldId="256"/>
        </pc:sldMkLst>
        <pc:spChg chg="add mod">
          <ac:chgData name="Kindle, Monte (M)" userId="d16a9951-f933-4870-9bec-ccbecd0ead48" providerId="ADAL" clId="{BF313F4B-8398-4B4D-AC0E-22CEBFB2D319}" dt="2021-10-27T16:14:03.662" v="0"/>
          <ac:spMkLst>
            <pc:docMk/>
            <pc:sldMk cId="3208844852" sldId="256"/>
            <ac:spMk id="4" creationId="{86767C43-C252-45CB-B815-6D766401FF1D}"/>
          </ac:spMkLst>
        </pc:spChg>
      </pc:sldChg>
      <pc:sldChg chg="addSp modSp">
        <pc:chgData name="Kindle, Monte (M)" userId="d16a9951-f933-4870-9bec-ccbecd0ead48" providerId="ADAL" clId="{BF313F4B-8398-4B4D-AC0E-22CEBFB2D319}" dt="2021-10-27T16:14:20.100" v="3"/>
        <pc:sldMkLst>
          <pc:docMk/>
          <pc:sldMk cId="2774429637" sldId="257"/>
        </pc:sldMkLst>
        <pc:spChg chg="add mod">
          <ac:chgData name="Kindle, Monte (M)" userId="d16a9951-f933-4870-9bec-ccbecd0ead48" providerId="ADAL" clId="{BF313F4B-8398-4B4D-AC0E-22CEBFB2D319}" dt="2021-10-27T16:14:20.100" v="3"/>
          <ac:spMkLst>
            <pc:docMk/>
            <pc:sldMk cId="2774429637" sldId="257"/>
            <ac:spMk id="3" creationId="{9E90ECB8-D435-4A75-8230-60B6C2E985F0}"/>
          </ac:spMkLst>
        </pc:spChg>
      </pc:sldChg>
      <pc:sldChg chg="addSp modSp">
        <pc:chgData name="Kindle, Monte (M)" userId="d16a9951-f933-4870-9bec-ccbecd0ead48" providerId="ADAL" clId="{BF313F4B-8398-4B4D-AC0E-22CEBFB2D319}" dt="2021-10-27T16:14:19.371" v="2"/>
        <pc:sldMkLst>
          <pc:docMk/>
          <pc:sldMk cId="276894369" sldId="258"/>
        </pc:sldMkLst>
        <pc:spChg chg="add mod">
          <ac:chgData name="Kindle, Monte (M)" userId="d16a9951-f933-4870-9bec-ccbecd0ead48" providerId="ADAL" clId="{BF313F4B-8398-4B4D-AC0E-22CEBFB2D319}" dt="2021-10-27T16:14:19.371" v="2"/>
          <ac:spMkLst>
            <pc:docMk/>
            <pc:sldMk cId="276894369" sldId="258"/>
            <ac:spMk id="4" creationId="{D920A9E1-6317-4A69-852F-304DAB63D059}"/>
          </ac:spMkLst>
        </pc:spChg>
      </pc:sldChg>
      <pc:sldChg chg="addSp modSp">
        <pc:chgData name="Kindle, Monte (M)" userId="d16a9951-f933-4870-9bec-ccbecd0ead48" providerId="ADAL" clId="{BF313F4B-8398-4B4D-AC0E-22CEBFB2D319}" dt="2021-10-27T16:14:35.546" v="4"/>
        <pc:sldMkLst>
          <pc:docMk/>
          <pc:sldMk cId="1667815644" sldId="259"/>
        </pc:sldMkLst>
        <pc:spChg chg="add mod">
          <ac:chgData name="Kindle, Monte (M)" userId="d16a9951-f933-4870-9bec-ccbecd0ead48" providerId="ADAL" clId="{BF313F4B-8398-4B4D-AC0E-22CEBFB2D319}" dt="2021-10-27T16:14:35.546" v="4"/>
          <ac:spMkLst>
            <pc:docMk/>
            <pc:sldMk cId="1667815644" sldId="259"/>
            <ac:spMk id="2" creationId="{3079BE7E-D86D-44BD-B55F-5C1F5A721E0F}"/>
          </ac:spMkLst>
        </pc:spChg>
      </pc:sldChg>
      <pc:sldChg chg="addSp modSp">
        <pc:chgData name="Kindle, Monte (M)" userId="d16a9951-f933-4870-9bec-ccbecd0ead48" providerId="ADAL" clId="{BF313F4B-8398-4B4D-AC0E-22CEBFB2D319}" dt="2021-10-27T16:14:39.542" v="5"/>
        <pc:sldMkLst>
          <pc:docMk/>
          <pc:sldMk cId="2938891038" sldId="260"/>
        </pc:sldMkLst>
        <pc:spChg chg="add mod">
          <ac:chgData name="Kindle, Monte (M)" userId="d16a9951-f933-4870-9bec-ccbecd0ead48" providerId="ADAL" clId="{BF313F4B-8398-4B4D-AC0E-22CEBFB2D319}" dt="2021-10-27T16:14:39.542" v="5"/>
          <ac:spMkLst>
            <pc:docMk/>
            <pc:sldMk cId="2938891038" sldId="260"/>
            <ac:spMk id="3" creationId="{417C78B3-2619-4E7E-99A0-0BF9C16A95CB}"/>
          </ac:spMkLst>
        </pc:spChg>
      </pc:sldChg>
      <pc:sldChg chg="addSp modSp">
        <pc:chgData name="Kindle, Monte (M)" userId="d16a9951-f933-4870-9bec-ccbecd0ead48" providerId="ADAL" clId="{BF313F4B-8398-4B4D-AC0E-22CEBFB2D319}" dt="2021-10-27T16:14:41.031" v="6"/>
        <pc:sldMkLst>
          <pc:docMk/>
          <pc:sldMk cId="4232130167" sldId="261"/>
        </pc:sldMkLst>
        <pc:spChg chg="add mod">
          <ac:chgData name="Kindle, Monte (M)" userId="d16a9951-f933-4870-9bec-ccbecd0ead48" providerId="ADAL" clId="{BF313F4B-8398-4B4D-AC0E-22CEBFB2D319}" dt="2021-10-27T16:14:41.031" v="6"/>
          <ac:spMkLst>
            <pc:docMk/>
            <pc:sldMk cId="4232130167" sldId="261"/>
            <ac:spMk id="2" creationId="{394CE12C-0E38-4716-8E82-E75F0FCDBC82}"/>
          </ac:spMkLst>
        </pc:spChg>
      </pc:sldChg>
      <pc:sldChg chg="addSp modSp">
        <pc:chgData name="Kindle, Monte (M)" userId="d16a9951-f933-4870-9bec-ccbecd0ead48" providerId="ADAL" clId="{BF313F4B-8398-4B4D-AC0E-22CEBFB2D319}" dt="2021-10-27T16:17:14.381" v="14"/>
        <pc:sldMkLst>
          <pc:docMk/>
          <pc:sldMk cId="4067133058" sldId="295"/>
        </pc:sldMkLst>
        <pc:spChg chg="add mod">
          <ac:chgData name="Kindle, Monte (M)" userId="d16a9951-f933-4870-9bec-ccbecd0ead48" providerId="ADAL" clId="{BF313F4B-8398-4B4D-AC0E-22CEBFB2D319}" dt="2021-10-27T16:17:14.381" v="14"/>
          <ac:spMkLst>
            <pc:docMk/>
            <pc:sldMk cId="4067133058" sldId="295"/>
            <ac:spMk id="2" creationId="{6D97B313-D025-4002-9865-7254BA3ADF28}"/>
          </ac:spMkLst>
        </pc:spChg>
      </pc:sldChg>
      <pc:sldChg chg="addSp modSp">
        <pc:chgData name="Kindle, Monte (M)" userId="d16a9951-f933-4870-9bec-ccbecd0ead48" providerId="ADAL" clId="{BF313F4B-8398-4B4D-AC0E-22CEBFB2D319}" dt="2021-10-27T16:17:30.626" v="15"/>
        <pc:sldMkLst>
          <pc:docMk/>
          <pc:sldMk cId="116184381" sldId="296"/>
        </pc:sldMkLst>
        <pc:spChg chg="add mod">
          <ac:chgData name="Kindle, Monte (M)" userId="d16a9951-f933-4870-9bec-ccbecd0ead48" providerId="ADAL" clId="{BF313F4B-8398-4B4D-AC0E-22CEBFB2D319}" dt="2021-10-27T16:17:30.626" v="15"/>
          <ac:spMkLst>
            <pc:docMk/>
            <pc:sldMk cId="116184381" sldId="296"/>
            <ac:spMk id="3" creationId="{026AFF32-C2C3-4C2C-BC4A-04C0E814C51C}"/>
          </ac:spMkLst>
        </pc:spChg>
      </pc:sldChg>
      <pc:sldChg chg="addSp modSp">
        <pc:chgData name="Kindle, Monte (M)" userId="d16a9951-f933-4870-9bec-ccbecd0ead48" providerId="ADAL" clId="{BF313F4B-8398-4B4D-AC0E-22CEBFB2D319}" dt="2021-10-27T16:17:50.970" v="16"/>
        <pc:sldMkLst>
          <pc:docMk/>
          <pc:sldMk cId="2982128895" sldId="297"/>
        </pc:sldMkLst>
        <pc:spChg chg="add mod">
          <ac:chgData name="Kindle, Monte (M)" userId="d16a9951-f933-4870-9bec-ccbecd0ead48" providerId="ADAL" clId="{BF313F4B-8398-4B4D-AC0E-22CEBFB2D319}" dt="2021-10-27T16:17:50.970" v="16"/>
          <ac:spMkLst>
            <pc:docMk/>
            <pc:sldMk cId="2982128895" sldId="297"/>
            <ac:spMk id="3" creationId="{A4819C91-ACC9-42C8-A506-6284E7FECD09}"/>
          </ac:spMkLst>
        </pc:spChg>
      </pc:sldChg>
      <pc:sldChg chg="addSp modSp">
        <pc:chgData name="Kindle, Monte (M)" userId="d16a9951-f933-4870-9bec-ccbecd0ead48" providerId="ADAL" clId="{BF313F4B-8398-4B4D-AC0E-22CEBFB2D319}" dt="2021-10-27T16:15:32.957" v="8"/>
        <pc:sldMkLst>
          <pc:docMk/>
          <pc:sldMk cId="156082770" sldId="300"/>
        </pc:sldMkLst>
        <pc:spChg chg="add mod">
          <ac:chgData name="Kindle, Monte (M)" userId="d16a9951-f933-4870-9bec-ccbecd0ead48" providerId="ADAL" clId="{BF313F4B-8398-4B4D-AC0E-22CEBFB2D319}" dt="2021-10-27T16:15:32.957" v="8"/>
          <ac:spMkLst>
            <pc:docMk/>
            <pc:sldMk cId="156082770" sldId="300"/>
            <ac:spMk id="2" creationId="{D1806FFC-3204-4DC7-B08D-F9E3B8CD19EF}"/>
          </ac:spMkLst>
        </pc:spChg>
      </pc:sldChg>
      <pc:sldChg chg="addSp modSp">
        <pc:chgData name="Kindle, Monte (M)" userId="d16a9951-f933-4870-9bec-ccbecd0ead48" providerId="ADAL" clId="{BF313F4B-8398-4B4D-AC0E-22CEBFB2D319}" dt="2021-10-27T16:14:19.084" v="1"/>
        <pc:sldMkLst>
          <pc:docMk/>
          <pc:sldMk cId="940565133" sldId="327"/>
        </pc:sldMkLst>
        <pc:spChg chg="add mod">
          <ac:chgData name="Kindle, Monte (M)" userId="d16a9951-f933-4870-9bec-ccbecd0ead48" providerId="ADAL" clId="{BF313F4B-8398-4B4D-AC0E-22CEBFB2D319}" dt="2021-10-27T16:14:19.084" v="1"/>
          <ac:spMkLst>
            <pc:docMk/>
            <pc:sldMk cId="940565133" sldId="327"/>
            <ac:spMk id="2" creationId="{F1A89A95-8A5E-45B5-9425-5AF02D8B1237}"/>
          </ac:spMkLst>
        </pc:spChg>
      </pc:sldChg>
      <pc:sldChg chg="addSp modSp">
        <pc:chgData name="Kindle, Monte (M)" userId="d16a9951-f933-4870-9bec-ccbecd0ead48" providerId="ADAL" clId="{BF313F4B-8398-4B4D-AC0E-22CEBFB2D319}" dt="2021-10-27T16:15:58.437" v="10"/>
        <pc:sldMkLst>
          <pc:docMk/>
          <pc:sldMk cId="1614523318" sldId="350"/>
        </pc:sldMkLst>
        <pc:spChg chg="add mod">
          <ac:chgData name="Kindle, Monte (M)" userId="d16a9951-f933-4870-9bec-ccbecd0ead48" providerId="ADAL" clId="{BF313F4B-8398-4B4D-AC0E-22CEBFB2D319}" dt="2021-10-27T16:15:58.437" v="10"/>
          <ac:spMkLst>
            <pc:docMk/>
            <pc:sldMk cId="1614523318" sldId="350"/>
            <ac:spMk id="2" creationId="{803C4E4E-CD69-4678-BF04-74AB3B16ADA5}"/>
          </ac:spMkLst>
        </pc:spChg>
      </pc:sldChg>
      <pc:sldChg chg="addSp modSp">
        <pc:chgData name="Kindle, Monte (M)" userId="d16a9951-f933-4870-9bec-ccbecd0ead48" providerId="ADAL" clId="{BF313F4B-8398-4B4D-AC0E-22CEBFB2D319}" dt="2021-10-27T16:15:30.851" v="7"/>
        <pc:sldMkLst>
          <pc:docMk/>
          <pc:sldMk cId="4021829328" sldId="353"/>
        </pc:sldMkLst>
        <pc:spChg chg="add mod">
          <ac:chgData name="Kindle, Monte (M)" userId="d16a9951-f933-4870-9bec-ccbecd0ead48" providerId="ADAL" clId="{BF313F4B-8398-4B4D-AC0E-22CEBFB2D319}" dt="2021-10-27T16:15:30.851" v="7"/>
          <ac:spMkLst>
            <pc:docMk/>
            <pc:sldMk cId="4021829328" sldId="353"/>
            <ac:spMk id="2" creationId="{B413F42E-11F9-4C88-B85D-6FCE4E30BB26}"/>
          </ac:spMkLst>
        </pc:spChg>
      </pc:sldChg>
      <pc:sldChg chg="addSp modSp">
        <pc:chgData name="Kindle, Monte (M)" userId="d16a9951-f933-4870-9bec-ccbecd0ead48" providerId="ADAL" clId="{BF313F4B-8398-4B4D-AC0E-22CEBFB2D319}" dt="2021-10-27T16:15:44.949" v="9"/>
        <pc:sldMkLst>
          <pc:docMk/>
          <pc:sldMk cId="3324438057" sldId="354"/>
        </pc:sldMkLst>
        <pc:spChg chg="add mod">
          <ac:chgData name="Kindle, Monte (M)" userId="d16a9951-f933-4870-9bec-ccbecd0ead48" providerId="ADAL" clId="{BF313F4B-8398-4B4D-AC0E-22CEBFB2D319}" dt="2021-10-27T16:15:44.949" v="9"/>
          <ac:spMkLst>
            <pc:docMk/>
            <pc:sldMk cId="3324438057" sldId="354"/>
            <ac:spMk id="2" creationId="{D209AD17-BA2F-4216-83BB-55E5633149DE}"/>
          </ac:spMkLst>
        </pc:spChg>
      </pc:sldChg>
      <pc:sldChg chg="addSp modSp">
        <pc:chgData name="Kindle, Monte (M)" userId="d16a9951-f933-4870-9bec-ccbecd0ead48" providerId="ADAL" clId="{BF313F4B-8398-4B4D-AC0E-22CEBFB2D319}" dt="2021-10-27T16:16:04.296" v="11"/>
        <pc:sldMkLst>
          <pc:docMk/>
          <pc:sldMk cId="3742556486" sldId="355"/>
        </pc:sldMkLst>
        <pc:spChg chg="add mod">
          <ac:chgData name="Kindle, Monte (M)" userId="d16a9951-f933-4870-9bec-ccbecd0ead48" providerId="ADAL" clId="{BF313F4B-8398-4B4D-AC0E-22CEBFB2D319}" dt="2021-10-27T16:16:04.296" v="11"/>
          <ac:spMkLst>
            <pc:docMk/>
            <pc:sldMk cId="3742556486" sldId="355"/>
            <ac:spMk id="3" creationId="{48DF4491-D45D-40FB-B439-252B9D7625EB}"/>
          </ac:spMkLst>
        </pc:spChg>
      </pc:sldChg>
      <pc:sldChg chg="addSp modSp">
        <pc:chgData name="Kindle, Monte (M)" userId="d16a9951-f933-4870-9bec-ccbecd0ead48" providerId="ADAL" clId="{BF313F4B-8398-4B4D-AC0E-22CEBFB2D319}" dt="2021-10-27T16:16:17.547" v="12"/>
        <pc:sldMkLst>
          <pc:docMk/>
          <pc:sldMk cId="956925733" sldId="356"/>
        </pc:sldMkLst>
        <pc:spChg chg="add mod">
          <ac:chgData name="Kindle, Monte (M)" userId="d16a9951-f933-4870-9bec-ccbecd0ead48" providerId="ADAL" clId="{BF313F4B-8398-4B4D-AC0E-22CEBFB2D319}" dt="2021-10-27T16:16:17.547" v="12"/>
          <ac:spMkLst>
            <pc:docMk/>
            <pc:sldMk cId="956925733" sldId="356"/>
            <ac:spMk id="2" creationId="{1F5D40ED-8D53-4C2D-8928-D05638D531E6}"/>
          </ac:spMkLst>
        </pc:spChg>
      </pc:sldChg>
      <pc:sldChg chg="addSp modSp">
        <pc:chgData name="Kindle, Monte (M)" userId="d16a9951-f933-4870-9bec-ccbecd0ead48" providerId="ADAL" clId="{BF313F4B-8398-4B4D-AC0E-22CEBFB2D319}" dt="2021-10-27T16:16:21.248" v="13"/>
        <pc:sldMkLst>
          <pc:docMk/>
          <pc:sldMk cId="3720825127" sldId="357"/>
        </pc:sldMkLst>
        <pc:spChg chg="add mod">
          <ac:chgData name="Kindle, Monte (M)" userId="d16a9951-f933-4870-9bec-ccbecd0ead48" providerId="ADAL" clId="{BF313F4B-8398-4B4D-AC0E-22CEBFB2D319}" dt="2021-10-27T16:16:21.248" v="13"/>
          <ac:spMkLst>
            <pc:docMk/>
            <pc:sldMk cId="3720825127" sldId="357"/>
            <ac:spMk id="2" creationId="{130DB0EA-1922-43E5-A322-9C4E0F0CCD59}"/>
          </ac:spMkLst>
        </pc:spChg>
      </pc:sldChg>
    </pc:docChg>
  </pc:docChgLst>
  <pc:docChgLst>
    <pc:chgData name="Jørgen Kielland" userId="S::jk_sharecat.com#ext#@jip36cfihos.onmicrosoft.com::1340c95c-e464-4576-a51a-1cd6e5128b05" providerId="AD" clId="Web-{A1BA6F7D-14E6-44D3-802A-42B580E4A1EF}"/>
    <pc:docChg chg="modSld">
      <pc:chgData name="Jørgen Kielland" userId="S::jk_sharecat.com#ext#@jip36cfihos.onmicrosoft.com::1340c95c-e464-4576-a51a-1cd6e5128b05" providerId="AD" clId="Web-{A1BA6F7D-14E6-44D3-802A-42B580E4A1EF}" dt="2021-10-22T10:21:25.806" v="0" actId="1076"/>
      <pc:docMkLst>
        <pc:docMk/>
      </pc:docMkLst>
      <pc:sldChg chg="modSp">
        <pc:chgData name="Jørgen Kielland" userId="S::jk_sharecat.com#ext#@jip36cfihos.onmicrosoft.com::1340c95c-e464-4576-a51a-1cd6e5128b05" providerId="AD" clId="Web-{A1BA6F7D-14E6-44D3-802A-42B580E4A1EF}" dt="2021-10-22T10:21:25.806" v="0" actId="1076"/>
        <pc:sldMkLst>
          <pc:docMk/>
          <pc:sldMk cId="4232130167" sldId="261"/>
        </pc:sldMkLst>
        <pc:picChg chg="mod">
          <ac:chgData name="Jørgen Kielland" userId="S::jk_sharecat.com#ext#@jip36cfihos.onmicrosoft.com::1340c95c-e464-4576-a51a-1cd6e5128b05" providerId="AD" clId="Web-{A1BA6F7D-14E6-44D3-802A-42B580E4A1EF}" dt="2021-10-22T10:21:25.806" v="0" actId="1076"/>
          <ac:picMkLst>
            <pc:docMk/>
            <pc:sldMk cId="4232130167" sldId="261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0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6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4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3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5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6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6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1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B8EB-1D39-4DFD-8884-4A536FA773C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5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0B8EB-1D39-4DFD-8884-4A536FA773C4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DFE45-251C-433B-AD68-BB5585FE6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7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348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CFIHOS Data Model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C-DM-001 version 1.5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517179"/>
            <a:ext cx="9888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CFIHOS 1.5 © 2021 by IOGP is licensed under Attribution 4.0 International. To view a copy of this license, visit </a:t>
            </a:r>
            <a:r>
              <a:rPr lang="en-GB" sz="1200" u="sng" dirty="0">
                <a:hlinkClick r:id="rId2"/>
              </a:rPr>
              <a:t>http://creativecommons.org/licenses/by/4.0/</a:t>
            </a:r>
            <a:endParaRPr lang="en-US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67C43-C252-45CB-B815-6D766401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44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878" y="8637"/>
            <a:ext cx="312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tag attributes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2" y="633888"/>
            <a:ext cx="10700094" cy="62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84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5878" y="8637"/>
            <a:ext cx="461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Tag and its relationship to tag class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70" y="407407"/>
            <a:ext cx="10653622" cy="63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20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206"/>
            <a:ext cx="12192000" cy="6512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5878" y="8637"/>
            <a:ext cx="5463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Tag to equipment : the relationships view</a:t>
            </a:r>
          </a:p>
        </p:txBody>
      </p:sp>
    </p:spTree>
    <p:extLst>
      <p:ext uri="{BB962C8B-B14F-4D97-AF65-F5344CB8AC3E}">
        <p14:creationId xmlns:p14="http://schemas.microsoft.com/office/powerpoint/2010/main" val="4277914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49" y="0"/>
            <a:ext cx="1066710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5878" y="8637"/>
            <a:ext cx="5181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Tag to equipment : the definitions view</a:t>
            </a:r>
          </a:p>
        </p:txBody>
      </p:sp>
    </p:spTree>
    <p:extLst>
      <p:ext uri="{BB962C8B-B14F-4D97-AF65-F5344CB8AC3E}">
        <p14:creationId xmlns:p14="http://schemas.microsoft.com/office/powerpoint/2010/main" val="132908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425" y="138110"/>
            <a:ext cx="8679535" cy="6719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878" y="11"/>
            <a:ext cx="507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Tag to equipment : the attributes view</a:t>
            </a:r>
          </a:p>
        </p:txBody>
      </p:sp>
    </p:spTree>
    <p:extLst>
      <p:ext uri="{BB962C8B-B14F-4D97-AF65-F5344CB8AC3E}">
        <p14:creationId xmlns:p14="http://schemas.microsoft.com/office/powerpoint/2010/main" val="263307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878" y="8637"/>
            <a:ext cx="3576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Equipment attributes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869" y="468740"/>
            <a:ext cx="8630082" cy="638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72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287"/>
            <a:ext cx="12402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Checkpoint 1 : Summary after review of the first third of the data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09062"/>
            <a:ext cx="103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 was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8" y="1104180"/>
            <a:ext cx="10498348" cy="5632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273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8" y="654656"/>
            <a:ext cx="10903526" cy="59494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24287"/>
            <a:ext cx="12402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Checkpoint 1 : Summary after review of the first third of the data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09062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 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550" y="6488668"/>
            <a:ext cx="714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Solid line for identifying relationships, dashed line for non identifying ones</a:t>
            </a:r>
          </a:p>
        </p:txBody>
      </p:sp>
    </p:spTree>
    <p:extLst>
      <p:ext uri="{BB962C8B-B14F-4D97-AF65-F5344CB8AC3E}">
        <p14:creationId xmlns:p14="http://schemas.microsoft.com/office/powerpoint/2010/main" val="964814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5878" y="8637"/>
            <a:ext cx="424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Classes : the relationships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588"/>
            <a:ext cx="12192000" cy="640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0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5878" y="8637"/>
            <a:ext cx="379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Classes: the definitions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4" y="363697"/>
            <a:ext cx="11205556" cy="64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9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36" y="142156"/>
            <a:ext cx="10179727" cy="657368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A89A95-8A5E-45B5-9425-5AF02D8B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5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878" y="8637"/>
            <a:ext cx="37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Classes: the attributes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11" y="420972"/>
            <a:ext cx="11212885" cy="643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75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878" y="8637"/>
            <a:ext cx="6356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Properties: the conceptual view on relationships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382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57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878" y="8637"/>
            <a:ext cx="5767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Properties: the logical view on relationships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713"/>
            <a:ext cx="12192000" cy="58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35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32" y="0"/>
            <a:ext cx="972973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5878" y="8637"/>
            <a:ext cx="4271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Properties : the definitions view</a:t>
            </a:r>
          </a:p>
        </p:txBody>
      </p:sp>
    </p:spTree>
    <p:extLst>
      <p:ext uri="{BB962C8B-B14F-4D97-AF65-F5344CB8AC3E}">
        <p14:creationId xmlns:p14="http://schemas.microsoft.com/office/powerpoint/2010/main" val="955321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878" y="8637"/>
            <a:ext cx="4160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Properties : the attributes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180"/>
            <a:ext cx="12192000" cy="62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67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89" y="181498"/>
            <a:ext cx="10533162" cy="6676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5878" y="8637"/>
            <a:ext cx="485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Property use : the relationships view</a:t>
            </a:r>
          </a:p>
        </p:txBody>
      </p:sp>
    </p:spTree>
    <p:extLst>
      <p:ext uri="{BB962C8B-B14F-4D97-AF65-F5344CB8AC3E}">
        <p14:creationId xmlns:p14="http://schemas.microsoft.com/office/powerpoint/2010/main" val="2419317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677" y="0"/>
            <a:ext cx="757864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5878" y="8637"/>
            <a:ext cx="4575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Property use : the definitions view</a:t>
            </a:r>
          </a:p>
        </p:txBody>
      </p:sp>
    </p:spTree>
    <p:extLst>
      <p:ext uri="{BB962C8B-B14F-4D97-AF65-F5344CB8AC3E}">
        <p14:creationId xmlns:p14="http://schemas.microsoft.com/office/powerpoint/2010/main" val="964049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065" y="0"/>
            <a:ext cx="789376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5878" y="8637"/>
            <a:ext cx="446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Property use : the attributes view</a:t>
            </a:r>
          </a:p>
        </p:txBody>
      </p:sp>
    </p:spTree>
    <p:extLst>
      <p:ext uri="{BB962C8B-B14F-4D97-AF65-F5344CB8AC3E}">
        <p14:creationId xmlns:p14="http://schemas.microsoft.com/office/powerpoint/2010/main" val="19430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878" y="8637"/>
            <a:ext cx="10702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Process activity and stream, their class and their properties: the relationships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065"/>
            <a:ext cx="12192000" cy="460787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806FFC-3204-4DC7-B08D-F9E3B8CD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878" y="8637"/>
            <a:ext cx="1034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Process activity and stream, their class and their properties: the definitions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25" y="344348"/>
            <a:ext cx="9941091" cy="651365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13F42E-11F9-4C88-B85D-6FCE4E30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2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632"/>
            <a:ext cx="3056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Starting point : the tag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175" y="2081630"/>
            <a:ext cx="3458094" cy="233220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0ECB8-D435-4A75-8230-60B6C2E98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29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53" y="326572"/>
            <a:ext cx="9736100" cy="6531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5878" y="8637"/>
            <a:ext cx="10237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Process activity and stream, their class and their properties: the attributes view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09AD17-BA2F-4216-83BB-55E56331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38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475" y="365026"/>
            <a:ext cx="9905947" cy="6492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5878" y="8637"/>
            <a:ext cx="3945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Cases : the relationships view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3C4E4E-CD69-4678-BF04-74AB3B16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23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7" y="201632"/>
            <a:ext cx="10515476" cy="6656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5878" y="8637"/>
            <a:ext cx="366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Cases : the definitions 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F4491-D45D-40FB-B439-252B9D76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56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20" y="0"/>
            <a:ext cx="98459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5878" y="8637"/>
            <a:ext cx="3553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Cases : the attributes view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5D40ED-8D53-4C2D-8928-D05638D53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25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878" y="8637"/>
            <a:ext cx="8348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Properties, classes and units of measure : the relationships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128"/>
            <a:ext cx="12192000" cy="455974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0DB0EA-1922-43E5-A322-9C4E0F0C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25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878" y="8637"/>
            <a:ext cx="7993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Properties, classes and units of measure : the definitions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3839"/>
            <a:ext cx="12192000" cy="483032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97B313-D025-4002-9865-7254BA3AD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33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328050"/>
            <a:ext cx="11261461" cy="6529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5878" y="8637"/>
            <a:ext cx="7883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Properties, classes and units of measure : the attributes 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6AFF32-C2C3-4C2C-BC4A-04C0E814C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4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878" y="8637"/>
            <a:ext cx="9666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Properties, tags, equipment and units of measure : the relationships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43" y="426163"/>
            <a:ext cx="10074513" cy="643183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819C91-ACC9-42C8-A506-6284E7FE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28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416584"/>
            <a:ext cx="7951355" cy="6441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5878" y="8637"/>
            <a:ext cx="7993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Properties, classes and units of measure : the definitions view</a:t>
            </a:r>
          </a:p>
        </p:txBody>
      </p:sp>
    </p:spTree>
    <p:extLst>
      <p:ext uri="{BB962C8B-B14F-4D97-AF65-F5344CB8AC3E}">
        <p14:creationId xmlns:p14="http://schemas.microsoft.com/office/powerpoint/2010/main" val="895226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331" y="363216"/>
            <a:ext cx="6704923" cy="6428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5878" y="8637"/>
            <a:ext cx="7883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Properties, classes and units of measure : the attributes view</a:t>
            </a:r>
          </a:p>
        </p:txBody>
      </p:sp>
    </p:spTree>
    <p:extLst>
      <p:ext uri="{BB962C8B-B14F-4D97-AF65-F5344CB8AC3E}">
        <p14:creationId xmlns:p14="http://schemas.microsoft.com/office/powerpoint/2010/main" val="2271782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00" y="396815"/>
            <a:ext cx="12201203" cy="6072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878" y="8637"/>
            <a:ext cx="663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Plant breakdown structure : the relationships 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0A9E1-6317-4A69-852F-304DAB63D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4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4287"/>
            <a:ext cx="1134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Checkpoint 2 : Summary after review of the second third of the data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09062"/>
            <a:ext cx="103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 was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09" y="992038"/>
            <a:ext cx="10006642" cy="586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383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625" y="585600"/>
            <a:ext cx="8367999" cy="6272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4287"/>
            <a:ext cx="1134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Checkpoint 2 : Summary after review of the second third of the data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09062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 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550" y="6488668"/>
            <a:ext cx="714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Solid line for identifying relationships, dashed line for non identifying ones</a:t>
            </a:r>
          </a:p>
        </p:txBody>
      </p:sp>
    </p:spTree>
    <p:extLst>
      <p:ext uri="{BB962C8B-B14F-4D97-AF65-F5344CB8AC3E}">
        <p14:creationId xmlns:p14="http://schemas.microsoft.com/office/powerpoint/2010/main" val="1238251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93" y="556840"/>
            <a:ext cx="9945292" cy="630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4287"/>
            <a:ext cx="8451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Disciplines and document types : the relationships view</a:t>
            </a:r>
          </a:p>
        </p:txBody>
      </p:sp>
    </p:spTree>
    <p:extLst>
      <p:ext uri="{BB962C8B-B14F-4D97-AF65-F5344CB8AC3E}">
        <p14:creationId xmlns:p14="http://schemas.microsoft.com/office/powerpoint/2010/main" val="22025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45" y="648492"/>
            <a:ext cx="8879882" cy="6209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4287"/>
            <a:ext cx="8123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Disciplines and document types : the definitions view</a:t>
            </a:r>
          </a:p>
        </p:txBody>
      </p:sp>
    </p:spTree>
    <p:extLst>
      <p:ext uri="{BB962C8B-B14F-4D97-AF65-F5344CB8AC3E}">
        <p14:creationId xmlns:p14="http://schemas.microsoft.com/office/powerpoint/2010/main" val="41442753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563824"/>
            <a:ext cx="8168876" cy="6294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4287"/>
            <a:ext cx="7995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Disciplines and document types : the attributes view</a:t>
            </a:r>
          </a:p>
        </p:txBody>
      </p:sp>
    </p:spTree>
    <p:extLst>
      <p:ext uri="{BB962C8B-B14F-4D97-AF65-F5344CB8AC3E}">
        <p14:creationId xmlns:p14="http://schemas.microsoft.com/office/powerpoint/2010/main" val="1964977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4287"/>
            <a:ext cx="7782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Discipline document type : zoom on the attributes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8" y="1330036"/>
            <a:ext cx="11302574" cy="511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733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4287"/>
            <a:ext cx="640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Document master : the relationships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9" y="1197033"/>
            <a:ext cx="11820072" cy="43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531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4287"/>
            <a:ext cx="6077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Document master : the definitions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031" y="1878195"/>
            <a:ext cx="7353937" cy="31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588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4287"/>
            <a:ext cx="5949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Document master : the attributes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8" y="1552402"/>
            <a:ext cx="11994471" cy="37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237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4287"/>
            <a:ext cx="668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Document revision : the relationships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60" y="683691"/>
            <a:ext cx="11188595" cy="61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6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28" y="42947"/>
            <a:ext cx="11853343" cy="6772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878" y="8637"/>
            <a:ext cx="3743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Plant breakdown structure :</a:t>
            </a:r>
          </a:p>
          <a:p>
            <a:r>
              <a:rPr lang="en-US" sz="2400" b="1" dirty="0"/>
              <a:t>the definitions view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79BE7E-D86D-44BD-B55F-5C1F5A72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156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565222"/>
            <a:ext cx="12009120" cy="6271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4287"/>
            <a:ext cx="8093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Document revision : the simplified relationships view</a:t>
            </a:r>
          </a:p>
        </p:txBody>
      </p:sp>
    </p:spTree>
    <p:extLst>
      <p:ext uri="{BB962C8B-B14F-4D97-AF65-F5344CB8AC3E}">
        <p14:creationId xmlns:p14="http://schemas.microsoft.com/office/powerpoint/2010/main" val="38420560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68" y="507612"/>
            <a:ext cx="10739517" cy="6350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4287"/>
            <a:ext cx="6216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Document revision : the definitions view</a:t>
            </a:r>
          </a:p>
        </p:txBody>
      </p:sp>
    </p:spTree>
    <p:extLst>
      <p:ext uri="{BB962C8B-B14F-4D97-AF65-F5344CB8AC3E}">
        <p14:creationId xmlns:p14="http://schemas.microsoft.com/office/powerpoint/2010/main" val="29708864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4287"/>
            <a:ext cx="6088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Document revision : the attributes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295" y="729970"/>
            <a:ext cx="10141458" cy="612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200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4287"/>
            <a:ext cx="666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Document revision : zoom on the attributes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232" y="747507"/>
            <a:ext cx="5426312" cy="59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664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4287"/>
            <a:ext cx="10940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Checkpoint 3 : Summary after review of the third </a:t>
            </a:r>
            <a:r>
              <a:rPr lang="en-US" sz="2800" b="1" dirty="0" err="1"/>
              <a:t>third</a:t>
            </a:r>
            <a:r>
              <a:rPr lang="en-US" sz="2800" b="1" dirty="0"/>
              <a:t> of the data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09062"/>
            <a:ext cx="103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 was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10" y="809062"/>
            <a:ext cx="4132052" cy="6048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1031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4287"/>
            <a:ext cx="10940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Checkpoint 3 : Summary after review of the third </a:t>
            </a:r>
            <a:r>
              <a:rPr lang="en-US" sz="2800" b="1" dirty="0" err="1"/>
              <a:t>third</a:t>
            </a:r>
            <a:r>
              <a:rPr lang="en-US" sz="2800" b="1" dirty="0"/>
              <a:t> of the data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09062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 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550" y="6488668"/>
            <a:ext cx="714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Solid line for identifying relationships, dashed line for non identifying ones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22019"/>
            <a:ext cx="8986106" cy="570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856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5878" y="8637"/>
            <a:ext cx="12240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JIP33: </a:t>
            </a:r>
          </a:p>
          <a:p>
            <a:r>
              <a:rPr lang="en-US" sz="2400" b="1" dirty="0"/>
              <a:t>the relationships view – what JIP33 would add vs what is already present in CFIHOS data 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91" y="833311"/>
            <a:ext cx="11620417" cy="58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122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5878" y="8637"/>
            <a:ext cx="10492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How to link tag or equipment classes to source standards : the relationships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2" y="390057"/>
            <a:ext cx="12069015" cy="642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973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52" y="369483"/>
            <a:ext cx="11635047" cy="6426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878" y="8637"/>
            <a:ext cx="102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How to link tag or equipment classes to source standards : the definitions view</a:t>
            </a:r>
          </a:p>
        </p:txBody>
      </p:sp>
    </p:spTree>
    <p:extLst>
      <p:ext uri="{BB962C8B-B14F-4D97-AF65-F5344CB8AC3E}">
        <p14:creationId xmlns:p14="http://schemas.microsoft.com/office/powerpoint/2010/main" val="19752657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355" y="414592"/>
            <a:ext cx="9601055" cy="6443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878" y="8637"/>
            <a:ext cx="10100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How to link tag or equipment classes to source standards : the attributes view</a:t>
            </a:r>
          </a:p>
        </p:txBody>
      </p:sp>
    </p:spTree>
    <p:extLst>
      <p:ext uri="{BB962C8B-B14F-4D97-AF65-F5344CB8AC3E}">
        <p14:creationId xmlns:p14="http://schemas.microsoft.com/office/powerpoint/2010/main" val="176470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878" y="8637"/>
            <a:ext cx="625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Plant breakdown structure : the attributes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036"/>
            <a:ext cx="12192000" cy="560392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7C78B3-2619-4E7E-99A0-0BF9C16A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910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0"/>
            <a:ext cx="9725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Source standard document and data requirements : the relationships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19" y="388022"/>
            <a:ext cx="11547728" cy="637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00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725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Source standard document and data requirements : the relationships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740"/>
            <a:ext cx="12192000" cy="557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332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4" y="351944"/>
            <a:ext cx="11901055" cy="6461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0"/>
            <a:ext cx="9725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Source standard document and data requirements : the definitions view</a:t>
            </a:r>
          </a:p>
        </p:txBody>
      </p:sp>
    </p:spTree>
    <p:extLst>
      <p:ext uri="{BB962C8B-B14F-4D97-AF65-F5344CB8AC3E}">
        <p14:creationId xmlns:p14="http://schemas.microsoft.com/office/powerpoint/2010/main" val="3905482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460"/>
            <a:ext cx="12192000" cy="6202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0"/>
            <a:ext cx="9725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Source standard document and data requirements : the definitions view</a:t>
            </a:r>
          </a:p>
        </p:txBody>
      </p:sp>
    </p:spTree>
    <p:extLst>
      <p:ext uri="{BB962C8B-B14F-4D97-AF65-F5344CB8AC3E}">
        <p14:creationId xmlns:p14="http://schemas.microsoft.com/office/powerpoint/2010/main" val="2106856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15" y="272260"/>
            <a:ext cx="11607848" cy="6585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0"/>
            <a:ext cx="9725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Source standard document and data requirements : the attributes view</a:t>
            </a:r>
          </a:p>
        </p:txBody>
      </p:sp>
    </p:spTree>
    <p:extLst>
      <p:ext uri="{BB962C8B-B14F-4D97-AF65-F5344CB8AC3E}">
        <p14:creationId xmlns:p14="http://schemas.microsoft.com/office/powerpoint/2010/main" val="38050266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412550"/>
            <a:ext cx="11568545" cy="6376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0"/>
            <a:ext cx="9725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Source standard document and data requirements : the attributes view</a:t>
            </a:r>
          </a:p>
        </p:txBody>
      </p:sp>
    </p:spTree>
    <p:extLst>
      <p:ext uri="{BB962C8B-B14F-4D97-AF65-F5344CB8AC3E}">
        <p14:creationId xmlns:p14="http://schemas.microsoft.com/office/powerpoint/2010/main" val="32366825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448" y="583433"/>
            <a:ext cx="8841088" cy="6274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" y="0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From the source standard document and data requirements to the purchase order - the relationships view (1/4)</a:t>
            </a:r>
          </a:p>
        </p:txBody>
      </p:sp>
    </p:spTree>
    <p:extLst>
      <p:ext uri="{BB962C8B-B14F-4D97-AF65-F5344CB8AC3E}">
        <p14:creationId xmlns:p14="http://schemas.microsoft.com/office/powerpoint/2010/main" val="709493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25" y="727818"/>
            <a:ext cx="10684032" cy="6130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" y="0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From the source standard document and data requirements to the purchase order - the relationships view (2/4)</a:t>
            </a:r>
          </a:p>
        </p:txBody>
      </p:sp>
    </p:spTree>
    <p:extLst>
      <p:ext uri="{BB962C8B-B14F-4D97-AF65-F5344CB8AC3E}">
        <p14:creationId xmlns:p14="http://schemas.microsoft.com/office/powerpoint/2010/main" val="14763852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52" y="617044"/>
            <a:ext cx="11177847" cy="6185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" y="0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From the source standard document and data requirements to the purchase order - the relationships view (3/4)</a:t>
            </a:r>
          </a:p>
        </p:txBody>
      </p:sp>
    </p:spTree>
    <p:extLst>
      <p:ext uri="{BB962C8B-B14F-4D97-AF65-F5344CB8AC3E}">
        <p14:creationId xmlns:p14="http://schemas.microsoft.com/office/powerpoint/2010/main" val="42591094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5878" y="8637"/>
            <a:ext cx="866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Purchase order VDDRs: the relationships view – the case of the tag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801"/>
            <a:ext cx="12192000" cy="612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33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5878" y="8637"/>
            <a:ext cx="4928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Other tag inbound relationships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2" y="864647"/>
            <a:ext cx="12124073" cy="556203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4CE12C-0E38-4716-8E82-E75F0FCDB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301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5878" y="8637"/>
            <a:ext cx="900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Purchase order VDDRs: the relationships view – the case of the 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268"/>
            <a:ext cx="12192000" cy="570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287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96" y="713621"/>
            <a:ext cx="10953404" cy="6123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" y="0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From the source standard document and data requirements to the purchase order - the relationships view (4/4)</a:t>
            </a:r>
          </a:p>
        </p:txBody>
      </p:sp>
    </p:spTree>
    <p:extLst>
      <p:ext uri="{BB962C8B-B14F-4D97-AF65-F5344CB8AC3E}">
        <p14:creationId xmlns:p14="http://schemas.microsoft.com/office/powerpoint/2010/main" val="32061063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39" y="784250"/>
            <a:ext cx="9589761" cy="6073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" y="0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From the source standard document and data requirements to the purchase order - the relationships view (4/4) – including views</a:t>
            </a:r>
          </a:p>
        </p:txBody>
      </p:sp>
    </p:spTree>
    <p:extLst>
      <p:ext uri="{BB962C8B-B14F-4D97-AF65-F5344CB8AC3E}">
        <p14:creationId xmlns:p14="http://schemas.microsoft.com/office/powerpoint/2010/main" val="2925076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41"/>
            <a:ext cx="12192000" cy="65741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5878" y="8637"/>
            <a:ext cx="6090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Purchase order VDDRs: the relationships view</a:t>
            </a:r>
          </a:p>
        </p:txBody>
      </p:sp>
    </p:spTree>
    <p:extLst>
      <p:ext uri="{BB962C8B-B14F-4D97-AF65-F5344CB8AC3E}">
        <p14:creationId xmlns:p14="http://schemas.microsoft.com/office/powerpoint/2010/main" val="37723834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5878" y="8637"/>
            <a:ext cx="5740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Purchase order VDDRs: the definitions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480" y="398998"/>
            <a:ext cx="9895039" cy="639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243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6"/>
            <a:ext cx="12192000" cy="6797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878" y="8637"/>
            <a:ext cx="5629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Purchase order VDDRs: the attributes view</a:t>
            </a:r>
          </a:p>
        </p:txBody>
      </p:sp>
    </p:spTree>
    <p:extLst>
      <p:ext uri="{BB962C8B-B14F-4D97-AF65-F5344CB8AC3E}">
        <p14:creationId xmlns:p14="http://schemas.microsoft.com/office/powerpoint/2010/main" val="36943493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98" y="607834"/>
            <a:ext cx="11344101" cy="5956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4287"/>
            <a:ext cx="11079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Checkpoint 4 : Summary of the vendor document and data requirements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550" y="6488668"/>
            <a:ext cx="714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Solid line for identifying relationships, dashed line for non identifying ones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753" y="813646"/>
            <a:ext cx="2210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 is (no as was)</a:t>
            </a:r>
          </a:p>
        </p:txBody>
      </p:sp>
    </p:spTree>
    <p:extLst>
      <p:ext uri="{BB962C8B-B14F-4D97-AF65-F5344CB8AC3E}">
        <p14:creationId xmlns:p14="http://schemas.microsoft.com/office/powerpoint/2010/main" val="37840564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3" y="0"/>
            <a:ext cx="1200553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7905"/>
            <a:ext cx="461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Overview of the whole model</a:t>
            </a:r>
          </a:p>
        </p:txBody>
      </p:sp>
    </p:spTree>
    <p:extLst>
      <p:ext uri="{BB962C8B-B14F-4D97-AF65-F5344CB8AC3E}">
        <p14:creationId xmlns:p14="http://schemas.microsoft.com/office/powerpoint/2010/main" val="25275382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87" y="538282"/>
            <a:ext cx="11285912" cy="6286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4287"/>
            <a:ext cx="7455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Overview of tag or equipment class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7281519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4287"/>
            <a:ext cx="8572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Overview of CFIHOS alternate code mapping capabilities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7" y="1097077"/>
            <a:ext cx="12212764" cy="505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5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5878" y="8637"/>
            <a:ext cx="4647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Other tag inbound definitions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152"/>
            <a:ext cx="12128269" cy="400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614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4287"/>
            <a:ext cx="3349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Overview of pick lists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85" y="711048"/>
            <a:ext cx="10533429" cy="591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928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92" y="631920"/>
            <a:ext cx="11149026" cy="6226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878" y="8637"/>
            <a:ext cx="8138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relationship between the logical model and the CSV files : </a:t>
            </a:r>
          </a:p>
          <a:p>
            <a:r>
              <a:rPr lang="en-US" sz="2400" b="1" dirty="0"/>
              <a:t>1) tag and equipment class</a:t>
            </a:r>
          </a:p>
        </p:txBody>
      </p:sp>
    </p:spTree>
    <p:extLst>
      <p:ext uri="{BB962C8B-B14F-4D97-AF65-F5344CB8AC3E}">
        <p14:creationId xmlns:p14="http://schemas.microsoft.com/office/powerpoint/2010/main" val="19377027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56" y="726016"/>
            <a:ext cx="11044844" cy="6032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878" y="8637"/>
            <a:ext cx="8138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relationship between the logical model and the CSV files : </a:t>
            </a:r>
          </a:p>
          <a:p>
            <a:r>
              <a:rPr lang="en-US" sz="2400" b="1" dirty="0"/>
              <a:t>2) tag and equipment class property</a:t>
            </a:r>
          </a:p>
        </p:txBody>
      </p:sp>
    </p:spTree>
    <p:extLst>
      <p:ext uri="{BB962C8B-B14F-4D97-AF65-F5344CB8AC3E}">
        <p14:creationId xmlns:p14="http://schemas.microsoft.com/office/powerpoint/2010/main" val="38171701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5878" y="8637"/>
            <a:ext cx="8138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relationship between the logical model and the CSV files : </a:t>
            </a:r>
          </a:p>
          <a:p>
            <a:r>
              <a:rPr lang="en-US" sz="2400" b="1" dirty="0"/>
              <a:t>3) Property, pick list and unit of measure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2" y="1127559"/>
            <a:ext cx="12095269" cy="491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536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05" y="482138"/>
            <a:ext cx="10155207" cy="5943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878" y="8637"/>
            <a:ext cx="82861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relationship between the logical model and the CSV files : </a:t>
            </a:r>
          </a:p>
          <a:p>
            <a:r>
              <a:rPr lang="en-US" sz="2400" b="1" dirty="0"/>
              <a:t>4) Discipline and document type</a:t>
            </a:r>
          </a:p>
        </p:txBody>
      </p:sp>
    </p:spTree>
    <p:extLst>
      <p:ext uri="{BB962C8B-B14F-4D97-AF65-F5344CB8AC3E}">
        <p14:creationId xmlns:p14="http://schemas.microsoft.com/office/powerpoint/2010/main" val="271559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878" y="8637"/>
            <a:ext cx="4536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Other tag inbound attributes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7233"/>
            <a:ext cx="12192000" cy="41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5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D04AC3DDA82843B8B36C27FB64C38A" ma:contentTypeVersion="11" ma:contentTypeDescription="Create a new document." ma:contentTypeScope="" ma:versionID="de8b5a5d85b7cf1903b7e30229fba0cf">
  <xsd:schema xmlns:xsd="http://www.w3.org/2001/XMLSchema" xmlns:xs="http://www.w3.org/2001/XMLSchema" xmlns:p="http://schemas.microsoft.com/office/2006/metadata/properties" xmlns:ns2="c895f8f2-8f7d-4348-b3ab-0a33f82455f7" xmlns:ns3="9c18cb8b-d282-44ce-b676-e6ce94212add" targetNamespace="http://schemas.microsoft.com/office/2006/metadata/properties" ma:root="true" ma:fieldsID="9a82c5c7a5a25e04ae4d015be6365756" ns2:_="" ns3:_="">
    <xsd:import namespace="c895f8f2-8f7d-4348-b3ab-0a33f82455f7"/>
    <xsd:import namespace="9c18cb8b-d282-44ce-b676-e6ce94212a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5f8f2-8f7d-4348-b3ab-0a33f82455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8cb8b-d282-44ce-b676-e6ce94212ad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528661-EDD0-4869-A94C-0BE2216A18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2DCC84-D054-4989-8BD1-BAF207B34B35}">
  <ds:schemaRefs>
    <ds:schemaRef ds:uri="http://schemas.openxmlformats.org/package/2006/metadata/core-properties"/>
    <ds:schemaRef ds:uri="acb8f4fa-b823-4b90-9f03-4fdb84f771a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1214CA-D904-4A4B-A4D2-733DB1C236A4}"/>
</file>

<file path=docProps/app.xml><?xml version="1.0" encoding="utf-8"?>
<Properties xmlns="http://schemas.openxmlformats.org/officeDocument/2006/extended-properties" xmlns:vt="http://schemas.openxmlformats.org/officeDocument/2006/docPropsVTypes">
  <TotalTime>6700</TotalTime>
  <Words>906</Words>
  <Application>Microsoft Office PowerPoint</Application>
  <PresentationFormat>Widescreen</PresentationFormat>
  <Paragraphs>101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8" baseType="lpstr">
      <vt:lpstr>Arial</vt:lpstr>
      <vt:lpstr>Calibri</vt:lpstr>
      <vt:lpstr>Calibri Light</vt:lpstr>
      <vt:lpstr>Office Theme</vt:lpstr>
      <vt:lpstr>CFIHOS Data Model  C-DM-001 version 1.5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ExxonMobil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CFIHOS Data Model</dc:title>
  <dc:creator>Godbille, Philippe</dc:creator>
  <cp:lastModifiedBy>Kindle, Monte (M)</cp:lastModifiedBy>
  <cp:revision>238</cp:revision>
  <dcterms:created xsi:type="dcterms:W3CDTF">2018-02-28T15:59:56Z</dcterms:created>
  <dcterms:modified xsi:type="dcterms:W3CDTF">2021-10-27T16:18:00Z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0x0101007BD04AC3DDA82843B8B36C27FB64C38A</vt:lpwstr>
  </property>
  <property fmtid="{D5CDD505-2E9C-101B-9397-08002B2CF9AE}" pid="3" name="MSIP_Label_3aac0ad3-18d9-49e9-a80d-c985041778ba_Enabled">
    <vt:lpwstr>true</vt:lpwstr>
  </property>
  <property fmtid="{D5CDD505-2E9C-101B-9397-08002B2CF9AE}" pid="4" name="MSIP_Label_3aac0ad3-18d9-49e9-a80d-c985041778ba_SetDate">
    <vt:lpwstr>2021-10-27T16:14:03Z</vt:lpwstr>
  </property>
  <property fmtid="{D5CDD505-2E9C-101B-9397-08002B2CF9AE}" pid="5" name="MSIP_Label_3aac0ad3-18d9-49e9-a80d-c985041778ba_Method">
    <vt:lpwstr>Standard</vt:lpwstr>
  </property>
  <property fmtid="{D5CDD505-2E9C-101B-9397-08002B2CF9AE}" pid="6" name="MSIP_Label_3aac0ad3-18d9-49e9-a80d-c985041778ba_Name">
    <vt:lpwstr>General Business</vt:lpwstr>
  </property>
  <property fmtid="{D5CDD505-2E9C-101B-9397-08002B2CF9AE}" pid="7" name="MSIP_Label_3aac0ad3-18d9-49e9-a80d-c985041778ba_SiteId">
    <vt:lpwstr>c3e32f53-cb7f-4809-968d-1cc4ccc785fe</vt:lpwstr>
  </property>
  <property fmtid="{D5CDD505-2E9C-101B-9397-08002B2CF9AE}" pid="8" name="MSIP_Label_3aac0ad3-18d9-49e9-a80d-c985041778ba_ActionId">
    <vt:lpwstr>7b6f5621-908d-40d3-ae8e-17a739abbf58</vt:lpwstr>
  </property>
  <property fmtid="{D5CDD505-2E9C-101B-9397-08002B2CF9AE}" pid="9" name="MSIP_Label_3aac0ad3-18d9-49e9-a80d-c985041778ba_ContentBits">
    <vt:lpwstr>2</vt:lpwstr>
  </property>
</Properties>
</file>