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335" r:id="rId6"/>
    <p:sldId id="327" r:id="rId7"/>
    <p:sldId id="257" r:id="rId8"/>
    <p:sldId id="258" r:id="rId9"/>
    <p:sldId id="259" r:id="rId10"/>
    <p:sldId id="260" r:id="rId11"/>
    <p:sldId id="261" r:id="rId12"/>
    <p:sldId id="329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8" r:id="rId26"/>
    <p:sldId id="299" r:id="rId27"/>
    <p:sldId id="289" r:id="rId28"/>
    <p:sldId id="290" r:id="rId29"/>
    <p:sldId id="291" r:id="rId30"/>
    <p:sldId id="292" r:id="rId31"/>
    <p:sldId id="293" r:id="rId32"/>
    <p:sldId id="300" r:id="rId33"/>
    <p:sldId id="295" r:id="rId34"/>
    <p:sldId id="296" r:id="rId35"/>
    <p:sldId id="297" r:id="rId36"/>
    <p:sldId id="298" r:id="rId37"/>
    <p:sldId id="301" r:id="rId38"/>
    <p:sldId id="302" r:id="rId39"/>
    <p:sldId id="303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7" r:id="rId52"/>
    <p:sldId id="318" r:id="rId53"/>
    <p:sldId id="319" r:id="rId54"/>
    <p:sldId id="320" r:id="rId55"/>
    <p:sldId id="333" r:id="rId56"/>
    <p:sldId id="334" r:id="rId57"/>
    <p:sldId id="322" r:id="rId58"/>
    <p:sldId id="328" r:id="rId59"/>
    <p:sldId id="330" r:id="rId60"/>
    <p:sldId id="331" r:id="rId61"/>
    <p:sldId id="332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4C7D3-ED35-6883-E740-A4DED6B4A4FE}" v="2" dt="2019-09-16T10:22:40.605"/>
    <p1510:client id="{CAB3D869-ADE8-E31D-2215-971BFFC1DD3A}" v="35" dt="2019-09-12T12:30:07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4660"/>
  </p:normalViewPr>
  <p:slideViewPr>
    <p:cSldViewPr snapToGrid="0">
      <p:cViewPr varScale="1">
        <p:scale>
          <a:sx n="80" d="100"/>
          <a:sy n="80" d="100"/>
        </p:scale>
        <p:origin x="4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GODBILLE" userId="S::philippe.godbille_exxonmobil.com#ext#@uspi.nl::1da21050-b245-42df-b26b-d813eb75cd39" providerId="AD" clId="Web-{CAB3D869-ADE8-E31D-2215-971BFFC1DD3A}"/>
    <pc:docChg chg="modSld">
      <pc:chgData name="PHILIPPE GODBILLE" userId="S::philippe.godbille_exxonmobil.com#ext#@uspi.nl::1da21050-b245-42df-b26b-d813eb75cd39" providerId="AD" clId="Web-{CAB3D869-ADE8-E31D-2215-971BFFC1DD3A}" dt="2019-09-12T12:30:05.917" v="33" actId="20577"/>
      <pc:docMkLst>
        <pc:docMk/>
      </pc:docMkLst>
      <pc:sldChg chg="modSp">
        <pc:chgData name="PHILIPPE GODBILLE" userId="S::philippe.godbille_exxonmobil.com#ext#@uspi.nl::1da21050-b245-42df-b26b-d813eb75cd39" providerId="AD" clId="Web-{CAB3D869-ADE8-E31D-2215-971BFFC1DD3A}" dt="2019-09-12T12:30:03.885" v="31" actId="20577"/>
        <pc:sldMkLst>
          <pc:docMk/>
          <pc:sldMk cId="3208844852" sldId="256"/>
        </pc:sldMkLst>
        <pc:spChg chg="mod">
          <ac:chgData name="PHILIPPE GODBILLE" userId="S::philippe.godbille_exxonmobil.com#ext#@uspi.nl::1da21050-b245-42df-b26b-d813eb75cd39" providerId="AD" clId="Web-{CAB3D869-ADE8-E31D-2215-971BFFC1DD3A}" dt="2019-09-12T12:30:03.885" v="31" actId="20577"/>
          <ac:spMkLst>
            <pc:docMk/>
            <pc:sldMk cId="3208844852" sldId="256"/>
            <ac:spMk id="3" creationId="{00000000-0000-0000-0000-000000000000}"/>
          </ac:spMkLst>
        </pc:spChg>
      </pc:sldChg>
    </pc:docChg>
  </pc:docChgLst>
  <pc:docChgLst>
    <pc:chgData name="Tara Pritchard" userId="S::tara.pritchard_datum360.com#ext#@uspi.nl::1831c904-148e-42a4-a81d-5d4b348be162" providerId="AD" clId="Web-{8E24C7D3-ED35-6883-E740-A4DED6B4A4FE}"/>
    <pc:docChg chg="modSld">
      <pc:chgData name="Tara Pritchard" userId="S::tara.pritchard_datum360.com#ext#@uspi.nl::1831c904-148e-42a4-a81d-5d4b348be162" providerId="AD" clId="Web-{8E24C7D3-ED35-6883-E740-A4DED6B4A4FE}" dt="2019-09-16T10:22:40.605" v="1" actId="1076"/>
      <pc:docMkLst>
        <pc:docMk/>
      </pc:docMkLst>
      <pc:sldChg chg="modSp">
        <pc:chgData name="Tara Pritchard" userId="S::tara.pritchard_datum360.com#ext#@uspi.nl::1831c904-148e-42a4-a81d-5d4b348be162" providerId="AD" clId="Web-{8E24C7D3-ED35-6883-E740-A4DED6B4A4FE}" dt="2019-09-16T10:22:40.605" v="1" actId="1076"/>
        <pc:sldMkLst>
          <pc:docMk/>
          <pc:sldMk cId="83990901" sldId="271"/>
        </pc:sldMkLst>
        <pc:picChg chg="mod">
          <ac:chgData name="Tara Pritchard" userId="S::tara.pritchard_datum360.com#ext#@uspi.nl::1831c904-148e-42a4-a81d-5d4b348be162" providerId="AD" clId="Web-{8E24C7D3-ED35-6883-E740-A4DED6B4A4FE}" dt="2019-09-16T10:22:40.605" v="1" actId="1076"/>
          <ac:picMkLst>
            <pc:docMk/>
            <pc:sldMk cId="83990901" sldId="271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0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6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4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40001" y="1620000"/>
            <a:ext cx="6695967" cy="5040000"/>
          </a:xfrm>
          <a:custGeom>
            <a:avLst/>
            <a:gdLst>
              <a:gd name="connsiteX0" fmla="*/ 0 w 5030787"/>
              <a:gd name="connsiteY0" fmla="*/ 0 h 5013325"/>
              <a:gd name="connsiteX1" fmla="*/ 5030787 w 5030787"/>
              <a:gd name="connsiteY1" fmla="*/ 0 h 5013325"/>
              <a:gd name="connsiteX2" fmla="*/ 5030787 w 5030787"/>
              <a:gd name="connsiteY2" fmla="*/ 5013325 h 5013325"/>
              <a:gd name="connsiteX3" fmla="*/ 0 w 5030787"/>
              <a:gd name="connsiteY3" fmla="*/ 5013325 h 5013325"/>
              <a:gd name="connsiteX4" fmla="*/ 0 w 5030787"/>
              <a:gd name="connsiteY4" fmla="*/ 0 h 5013325"/>
              <a:gd name="connsiteX0" fmla="*/ 0 w 5030787"/>
              <a:gd name="connsiteY0" fmla="*/ 0 h 5013325"/>
              <a:gd name="connsiteX1" fmla="*/ 5030787 w 5030787"/>
              <a:gd name="connsiteY1" fmla="*/ 0 h 5013325"/>
              <a:gd name="connsiteX2" fmla="*/ 4593817 w 5030787"/>
              <a:gd name="connsiteY2" fmla="*/ 5013325 h 5013325"/>
              <a:gd name="connsiteX3" fmla="*/ 0 w 5030787"/>
              <a:gd name="connsiteY3" fmla="*/ 5013325 h 5013325"/>
              <a:gd name="connsiteX4" fmla="*/ 0 w 5030787"/>
              <a:gd name="connsiteY4" fmla="*/ 0 h 501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0787" h="5013325">
                <a:moveTo>
                  <a:pt x="0" y="0"/>
                </a:moveTo>
                <a:lnTo>
                  <a:pt x="5030787" y="0"/>
                </a:lnTo>
                <a:lnTo>
                  <a:pt x="4593817" y="5013325"/>
                </a:lnTo>
                <a:lnTo>
                  <a:pt x="0" y="50133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 i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9518" y="1970088"/>
            <a:ext cx="5202767" cy="3041600"/>
          </a:xfrm>
        </p:spPr>
        <p:txBody>
          <a:bodyPr/>
          <a:lstStyle>
            <a:lvl1pPr>
              <a:lnSpc>
                <a:spcPct val="90000"/>
              </a:lnSpc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Title of the presentation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224172" y="1916297"/>
            <a:ext cx="11712000" cy="5040313"/>
          </a:xfrm>
        </p:spPr>
        <p:txBody>
          <a:bodyPr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200" b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dirty="0"/>
              <a:t>Drag picture to placeholder</a:t>
            </a:r>
            <a:br>
              <a:rPr lang="en-US" dirty="0"/>
            </a:br>
            <a:r>
              <a:rPr lang="en-US" dirty="0"/>
              <a:t>or click icon to add </a:t>
            </a:r>
            <a:br>
              <a:rPr lang="en-US" dirty="0"/>
            </a:br>
            <a:r>
              <a:rPr lang="en-US" dirty="0"/>
              <a:t>– then send image to 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9517" y="5343526"/>
            <a:ext cx="5202767" cy="1092199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or event</a:t>
            </a:r>
          </a:p>
          <a:p>
            <a:r>
              <a:rPr lang="en-US" dirty="0"/>
              <a:t>Date Month Year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7" y="19581"/>
            <a:ext cx="3156825" cy="1076825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B8C-5E07-44E2-8902-52F6455DD3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011" y="114512"/>
            <a:ext cx="1811656" cy="127440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604D46-6D95-4A3A-9B38-08C5C128627B}"/>
              </a:ext>
            </a:extLst>
          </p:cNvPr>
          <p:cNvCxnSpPr/>
          <p:nvPr userDrawn="1"/>
        </p:nvCxnSpPr>
        <p:spPr>
          <a:xfrm>
            <a:off x="240000" y="1519311"/>
            <a:ext cx="11712000" cy="0"/>
          </a:xfrm>
          <a:prstGeom prst="line">
            <a:avLst/>
          </a:prstGeom>
          <a:ln w="44450">
            <a:solidFill>
              <a:srgbClr val="385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756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3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5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6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1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5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0B8EB-1D39-4DFD-8884-4A536FA773C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7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5" b="17725"/>
          <a:stretch>
            <a:fillRect/>
          </a:stretch>
        </p:blipFill>
        <p:spPr>
          <a:xfrm>
            <a:off x="239711" y="1567446"/>
            <a:ext cx="11712575" cy="5040313"/>
          </a:xfr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83B6F9-8F9F-480E-BDFA-B6CFD68D8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9712" y="1538788"/>
            <a:ext cx="6695967" cy="5040000"/>
          </a:xfrm>
          <a:solidFill>
            <a:srgbClr val="DC8633">
              <a:alpha val="84706"/>
            </a:srgbClr>
          </a:solidFill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B79144-9D81-4D1D-9EE4-E741DBFE9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232" y="2204004"/>
            <a:ext cx="5202767" cy="30416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CFIHOS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Using the Data </a:t>
            </a:r>
            <a:r>
              <a:rPr lang="en-US" sz="4800" b="1" dirty="0">
                <a:solidFill>
                  <a:schemeClr val="bg1"/>
                </a:solidFill>
              </a:rPr>
              <a:t>Model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(</a:t>
            </a:r>
            <a:r>
              <a:rPr lang="en-US" sz="4800" b="1" dirty="0">
                <a:solidFill>
                  <a:schemeClr val="bg1"/>
                </a:solidFill>
              </a:rPr>
              <a:t>C-DM-001)</a:t>
            </a:r>
            <a:r>
              <a:rPr lang="en-GB" sz="4800" b="1" dirty="0">
                <a:solidFill>
                  <a:schemeClr val="bg1"/>
                </a:solidFill>
              </a:rPr>
              <a:t/>
            </a:r>
            <a:br>
              <a:rPr lang="en-GB" sz="4800" b="1" dirty="0">
                <a:solidFill>
                  <a:schemeClr val="bg1"/>
                </a:solidFill>
              </a:rPr>
            </a:br>
            <a:r>
              <a:rPr lang="en-GB" sz="4800" b="1" dirty="0" smtClean="0">
                <a:solidFill>
                  <a:schemeClr val="bg1"/>
                </a:solidFill>
              </a:rPr>
              <a:t/>
            </a:r>
            <a:br>
              <a:rPr lang="en-GB" sz="4800" b="1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Version 1.4</a:t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17 Oct 2019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6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64" y="476469"/>
            <a:ext cx="453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Other tag inbound attributes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24" y="1377532"/>
            <a:ext cx="11291391" cy="38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5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666" y="410205"/>
            <a:ext cx="312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tag attributes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83" y="871870"/>
            <a:ext cx="10389169" cy="586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8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243" y="348879"/>
            <a:ext cx="5463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Tag to </a:t>
            </a:r>
            <a:r>
              <a:rPr lang="en-US" sz="2400" b="1" dirty="0" smtClean="0"/>
              <a:t>equipment: </a:t>
            </a:r>
            <a:r>
              <a:rPr lang="en-US" sz="2400" b="1" dirty="0"/>
              <a:t>the relationships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77" y="988828"/>
            <a:ext cx="11297039" cy="56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1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792" y="391409"/>
            <a:ext cx="518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Tag to </a:t>
            </a:r>
            <a:r>
              <a:rPr lang="en-US" sz="2400" b="1" dirty="0" smtClean="0"/>
              <a:t>equipment: </a:t>
            </a:r>
            <a:r>
              <a:rPr lang="en-US" sz="2400" b="1" dirty="0"/>
              <a:t>the definitions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66" y="946211"/>
            <a:ext cx="10036031" cy="57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8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936" y="163323"/>
            <a:ext cx="507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Tag to </a:t>
            </a:r>
            <a:r>
              <a:rPr lang="en-US" sz="2400" b="1" dirty="0" smtClean="0"/>
              <a:t>equipment: </a:t>
            </a:r>
            <a:r>
              <a:rPr lang="en-US" sz="2400" b="1" dirty="0"/>
              <a:t>the attributes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02" y="624988"/>
            <a:ext cx="8655289" cy="58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7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4" y="817833"/>
            <a:ext cx="8657070" cy="5860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110" y="345535"/>
            <a:ext cx="357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Equipment attributes view</a:t>
            </a:r>
          </a:p>
        </p:txBody>
      </p:sp>
    </p:spTree>
    <p:extLst>
      <p:ext uri="{BB962C8B-B14F-4D97-AF65-F5344CB8AC3E}">
        <p14:creationId xmlns:p14="http://schemas.microsoft.com/office/powerpoint/2010/main" val="60777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615" y="285842"/>
            <a:ext cx="10889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Checkpoint 1 </a:t>
            </a:r>
            <a:r>
              <a:rPr lang="en-US" sz="2800" b="1" dirty="0" smtClean="0"/>
              <a:t>- </a:t>
            </a:r>
            <a:r>
              <a:rPr lang="en-US" sz="2800" b="1" dirty="0"/>
              <a:t>Summary after review of the first third of the data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501" y="809062"/>
            <a:ext cx="103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 was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54" y="1270727"/>
            <a:ext cx="9607620" cy="5041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273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50" y="925293"/>
            <a:ext cx="10216685" cy="5419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5853" y="257903"/>
            <a:ext cx="10889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Checkpoint 1 </a:t>
            </a:r>
            <a:r>
              <a:rPr lang="en-US" sz="2800" b="1" dirty="0" smtClean="0"/>
              <a:t>- </a:t>
            </a:r>
            <a:r>
              <a:rPr lang="en-US" sz="2800" b="1" dirty="0"/>
              <a:t>Summary after review of the first third of the data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853" y="807336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 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550" y="6488668"/>
            <a:ext cx="714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Solid line for identifying relationships, dashed line for non identifying ones</a:t>
            </a:r>
          </a:p>
        </p:txBody>
      </p:sp>
    </p:spTree>
    <p:extLst>
      <p:ext uri="{BB962C8B-B14F-4D97-AF65-F5344CB8AC3E}">
        <p14:creationId xmlns:p14="http://schemas.microsoft.com/office/powerpoint/2010/main" val="964814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546" y="242553"/>
            <a:ext cx="4075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Classes: </a:t>
            </a:r>
            <a:r>
              <a:rPr lang="en-US" sz="2400" b="1" dirty="0"/>
              <a:t>the relationships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44" y="823647"/>
            <a:ext cx="10160779" cy="58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0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383" y="231921"/>
            <a:ext cx="379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Classes: the definitions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19" y="796276"/>
            <a:ext cx="10475693" cy="59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9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40" y="1126166"/>
            <a:ext cx="10781413" cy="461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340" y="625320"/>
            <a:ext cx="2075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Hints and tips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056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997" y="157493"/>
            <a:ext cx="37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Classes: the attributes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74" y="837821"/>
            <a:ext cx="10270748" cy="588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75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220" y="370144"/>
            <a:ext cx="6356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Properties: the conceptual view on relationships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05" y="1095152"/>
            <a:ext cx="11075142" cy="5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5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577" y="462496"/>
            <a:ext cx="5767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Properties: the logical view on relationships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7" y="1163108"/>
            <a:ext cx="11223233" cy="49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35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057" y="508367"/>
            <a:ext cx="4271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Properties: </a:t>
            </a:r>
            <a:r>
              <a:rPr lang="en-US" sz="2400" b="1" dirty="0"/>
              <a:t>the definitions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00" y="893135"/>
            <a:ext cx="10923831" cy="59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2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322" y="359511"/>
            <a:ext cx="416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Properties: </a:t>
            </a:r>
            <a:r>
              <a:rPr lang="en-US" sz="2400" b="1" dirty="0"/>
              <a:t>the attributes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39" y="946298"/>
            <a:ext cx="10812534" cy="585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67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582" y="861425"/>
            <a:ext cx="8562886" cy="5434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9760"/>
            <a:ext cx="485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Property </a:t>
            </a:r>
            <a:r>
              <a:rPr lang="en-US" sz="2400" b="1" dirty="0" smtClean="0"/>
              <a:t>use: </a:t>
            </a:r>
            <a:r>
              <a:rPr lang="en-US" sz="2400" b="1" dirty="0"/>
              <a:t>the relationships view</a:t>
            </a:r>
          </a:p>
        </p:txBody>
      </p:sp>
    </p:spTree>
    <p:extLst>
      <p:ext uri="{BB962C8B-B14F-4D97-AF65-F5344CB8AC3E}">
        <p14:creationId xmlns:p14="http://schemas.microsoft.com/office/powerpoint/2010/main" val="2419317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344" y="380440"/>
            <a:ext cx="2723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Property </a:t>
            </a:r>
            <a:r>
              <a:rPr lang="en-US" sz="2400" b="1" dirty="0" smtClean="0"/>
              <a:t>use: 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definitions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620" y="380440"/>
            <a:ext cx="7163772" cy="62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49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916" y="614693"/>
            <a:ext cx="2612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Property </a:t>
            </a:r>
            <a:r>
              <a:rPr lang="en-US" sz="2400" b="1" dirty="0" smtClean="0"/>
              <a:t>use: 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attributes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619" y="406322"/>
            <a:ext cx="7435578" cy="64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973" y="487103"/>
            <a:ext cx="834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Properties, classes and units of </a:t>
            </a:r>
            <a:r>
              <a:rPr lang="en-US" sz="2400" b="1" dirty="0" smtClean="0"/>
              <a:t>measure: </a:t>
            </a:r>
            <a:r>
              <a:rPr lang="en-US" sz="2400" b="1" dirty="0"/>
              <a:t>the relationships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" y="1455248"/>
            <a:ext cx="12092757" cy="42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605" y="572163"/>
            <a:ext cx="7993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Properties, classes and units of </a:t>
            </a:r>
            <a:r>
              <a:rPr lang="en-US" sz="2400" b="1" dirty="0" smtClean="0"/>
              <a:t>measure: </a:t>
            </a:r>
            <a:r>
              <a:rPr lang="en-US" sz="2400" b="1" dirty="0"/>
              <a:t>the definitions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7" y="1422667"/>
            <a:ext cx="12088483" cy="39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3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475" y="1756265"/>
            <a:ext cx="4961050" cy="3345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340" y="625320"/>
            <a:ext cx="3056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Starting </a:t>
            </a:r>
            <a:r>
              <a:rPr lang="en-US" sz="2400" b="1" dirty="0" smtClean="0"/>
              <a:t>point: </a:t>
            </a:r>
            <a:r>
              <a:rPr lang="en-US" sz="2400" b="1" dirty="0"/>
              <a:t>the tag</a:t>
            </a:r>
          </a:p>
        </p:txBody>
      </p:sp>
    </p:spTree>
    <p:extLst>
      <p:ext uri="{BB962C8B-B14F-4D97-AF65-F5344CB8AC3E}">
        <p14:creationId xmlns:p14="http://schemas.microsoft.com/office/powerpoint/2010/main" val="2774429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178" y="281051"/>
            <a:ext cx="7883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Properties, classes and units of </a:t>
            </a:r>
            <a:r>
              <a:rPr lang="en-US" sz="2400" b="1" dirty="0" smtClean="0"/>
              <a:t>measure: </a:t>
            </a:r>
            <a:r>
              <a:rPr lang="en-US" sz="2400" b="1" dirty="0"/>
              <a:t>the attributes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6" y="978194"/>
            <a:ext cx="11536193" cy="54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4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467" y="155885"/>
            <a:ext cx="966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Properties, tags, equipment and units of </a:t>
            </a:r>
            <a:r>
              <a:rPr lang="en-US" sz="2400" b="1" dirty="0" smtClean="0"/>
              <a:t>measure: </a:t>
            </a:r>
            <a:r>
              <a:rPr lang="en-US" sz="2400" b="1" dirty="0"/>
              <a:t>the relationships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570" y="617550"/>
            <a:ext cx="9391686" cy="59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28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998" y="757004"/>
            <a:ext cx="303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Properties, classes and units of </a:t>
            </a:r>
            <a:r>
              <a:rPr lang="en-US" sz="2400" b="1" dirty="0" smtClean="0"/>
              <a:t>measure: 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definitions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20" y="757004"/>
            <a:ext cx="7233067" cy="59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26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991" y="396815"/>
            <a:ext cx="7033504" cy="6461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407" y="790219"/>
            <a:ext cx="368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Properties, classes and units of </a:t>
            </a:r>
            <a:r>
              <a:rPr lang="en-US" sz="2400" b="1" dirty="0" smtClean="0"/>
              <a:t>measure: 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attributes view</a:t>
            </a:r>
          </a:p>
        </p:txBody>
      </p:sp>
    </p:spTree>
    <p:extLst>
      <p:ext uri="{BB962C8B-B14F-4D97-AF65-F5344CB8AC3E}">
        <p14:creationId xmlns:p14="http://schemas.microsoft.com/office/powerpoint/2010/main" val="2271782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046" y="285842"/>
            <a:ext cx="1134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Checkpoint 2 </a:t>
            </a:r>
            <a:r>
              <a:rPr lang="en-US" sz="2800" b="1" dirty="0" smtClean="0"/>
              <a:t>- </a:t>
            </a:r>
            <a:r>
              <a:rPr lang="en-US" sz="2800" b="1" dirty="0"/>
              <a:t>Summary after review of the second third of the data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84" y="809062"/>
            <a:ext cx="106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As was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09" y="992038"/>
            <a:ext cx="10006642" cy="586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383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3169"/>
            <a:ext cx="1134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Checkpoint 2 </a:t>
            </a:r>
            <a:r>
              <a:rPr lang="en-US" sz="2800" b="1" dirty="0" smtClean="0"/>
              <a:t>- </a:t>
            </a:r>
            <a:r>
              <a:rPr lang="en-US" sz="2800" b="1" dirty="0"/>
              <a:t>Summary after review of the second third of the data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475" y="836601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As 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8866" y="6265384"/>
            <a:ext cx="714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Solid line for identifying relationships, dashed line for non identifying ones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66" y="906274"/>
            <a:ext cx="10614320" cy="5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51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64" y="935665"/>
            <a:ext cx="11357836" cy="5749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712" y="458611"/>
            <a:ext cx="5284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Disciplines and document </a:t>
            </a:r>
            <a:r>
              <a:rPr lang="en-US" sz="2800" b="1" dirty="0" smtClean="0"/>
              <a:t>types: the </a:t>
            </a:r>
            <a:r>
              <a:rPr lang="en-US" sz="2800" b="1" dirty="0"/>
              <a:t>relationships view</a:t>
            </a:r>
          </a:p>
        </p:txBody>
      </p:sp>
    </p:spTree>
    <p:extLst>
      <p:ext uri="{BB962C8B-B14F-4D97-AF65-F5344CB8AC3E}">
        <p14:creationId xmlns:p14="http://schemas.microsoft.com/office/powerpoint/2010/main" val="22025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559" y="701340"/>
            <a:ext cx="8617978" cy="5859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158" y="607059"/>
            <a:ext cx="50801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Disciplines and document </a:t>
            </a:r>
            <a:r>
              <a:rPr lang="en-US" sz="2800" b="1" dirty="0" smtClean="0"/>
              <a:t>types: </a:t>
            </a:r>
          </a:p>
          <a:p>
            <a:r>
              <a:rPr lang="en-US" sz="2800" b="1" dirty="0" smtClean="0"/>
              <a:t>the </a:t>
            </a:r>
            <a:r>
              <a:rPr lang="en-US" sz="2800" b="1" dirty="0"/>
              <a:t>definitions view</a:t>
            </a:r>
          </a:p>
        </p:txBody>
      </p:sp>
    </p:spTree>
    <p:extLst>
      <p:ext uri="{BB962C8B-B14F-4D97-AF65-F5344CB8AC3E}">
        <p14:creationId xmlns:p14="http://schemas.microsoft.com/office/powerpoint/2010/main" val="4144275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814" y="270453"/>
            <a:ext cx="50801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Disciplines and document </a:t>
            </a:r>
            <a:r>
              <a:rPr lang="en-US" sz="2800" b="1" dirty="0" smtClean="0"/>
              <a:t>types: </a:t>
            </a:r>
          </a:p>
          <a:p>
            <a:r>
              <a:rPr lang="en-US" sz="2800" b="1" dirty="0" smtClean="0"/>
              <a:t>the </a:t>
            </a:r>
            <a:r>
              <a:rPr lang="en-US" sz="2800" b="1" dirty="0"/>
              <a:t>attributes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22" y="747507"/>
            <a:ext cx="8146549" cy="57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77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079" y="373143"/>
            <a:ext cx="829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Discipline document </a:t>
            </a:r>
            <a:r>
              <a:rPr lang="en-US" sz="2800" b="1" dirty="0" smtClean="0"/>
              <a:t>type: zoom </a:t>
            </a:r>
            <a:r>
              <a:rPr lang="en-US" sz="2800" b="1" dirty="0"/>
              <a:t>on the attributes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27" y="998856"/>
            <a:ext cx="8445790" cy="56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6" y="808074"/>
            <a:ext cx="11374945" cy="5661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281" y="165982"/>
            <a:ext cx="663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Plant breakdown </a:t>
            </a:r>
            <a:r>
              <a:rPr lang="en-US" sz="2400" b="1" dirty="0" smtClean="0"/>
              <a:t>structure: </a:t>
            </a:r>
            <a:r>
              <a:rPr lang="en-US" sz="2400" b="1" dirty="0"/>
              <a:t>the relationships view</a:t>
            </a:r>
          </a:p>
        </p:txBody>
      </p:sp>
    </p:spTree>
    <p:extLst>
      <p:ext uri="{BB962C8B-B14F-4D97-AF65-F5344CB8AC3E}">
        <p14:creationId xmlns:p14="http://schemas.microsoft.com/office/powerpoint/2010/main" val="276894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435" y="277449"/>
            <a:ext cx="640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</a:t>
            </a:r>
            <a:r>
              <a:rPr lang="en-US" sz="2800" b="1" dirty="0" smtClean="0"/>
              <a:t>master: </a:t>
            </a:r>
            <a:r>
              <a:rPr lang="en-US" sz="2800" b="1" dirty="0"/>
              <a:t>the relationships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35" y="1405714"/>
            <a:ext cx="11187129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53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5423" y="638957"/>
            <a:ext cx="607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</a:t>
            </a:r>
            <a:r>
              <a:rPr lang="en-US" sz="2800" b="1" dirty="0" smtClean="0"/>
              <a:t>master: </a:t>
            </a:r>
            <a:r>
              <a:rPr lang="en-US" sz="2800" b="1" dirty="0"/>
              <a:t>the definitions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031" y="1878195"/>
            <a:ext cx="7353937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58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014" y="490101"/>
            <a:ext cx="5949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</a:t>
            </a:r>
            <a:r>
              <a:rPr lang="en-US" sz="2800" b="1" dirty="0" smtClean="0"/>
              <a:t>master: </a:t>
            </a:r>
            <a:r>
              <a:rPr lang="en-US" sz="2800" b="1" dirty="0"/>
              <a:t>the attributes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" y="1691489"/>
            <a:ext cx="12083231" cy="386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23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567" y="292640"/>
            <a:ext cx="668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</a:t>
            </a:r>
            <a:r>
              <a:rPr lang="en-US" sz="2800" b="1" dirty="0" smtClean="0"/>
              <a:t>revision: </a:t>
            </a:r>
            <a:r>
              <a:rPr lang="en-US" sz="2800" b="1" dirty="0"/>
              <a:t>the relationships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92" y="930063"/>
            <a:ext cx="10621737" cy="58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62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90" y="629729"/>
            <a:ext cx="11844058" cy="622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037" y="277450"/>
            <a:ext cx="5022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</a:t>
            </a:r>
            <a:r>
              <a:rPr lang="en-US" sz="2800" b="1" dirty="0" smtClean="0"/>
              <a:t>revision: </a:t>
            </a:r>
          </a:p>
          <a:p>
            <a:r>
              <a:rPr lang="en-US" sz="2800" b="1" dirty="0" smtClean="0"/>
              <a:t>the </a:t>
            </a:r>
            <a:r>
              <a:rPr lang="en-US" sz="2800" b="1" dirty="0"/>
              <a:t>simplified relationships view</a:t>
            </a:r>
          </a:p>
        </p:txBody>
      </p:sp>
    </p:spTree>
    <p:extLst>
      <p:ext uri="{BB962C8B-B14F-4D97-AF65-F5344CB8AC3E}">
        <p14:creationId xmlns:p14="http://schemas.microsoft.com/office/powerpoint/2010/main" val="38420560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00" y="829340"/>
            <a:ext cx="10187581" cy="6028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809" y="256184"/>
            <a:ext cx="3173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</a:t>
            </a:r>
            <a:r>
              <a:rPr lang="en-US" sz="2800" b="1" dirty="0" smtClean="0"/>
              <a:t>revision: </a:t>
            </a:r>
          </a:p>
          <a:p>
            <a:r>
              <a:rPr lang="en-US" sz="2800" b="1" dirty="0" smtClean="0"/>
              <a:t>the </a:t>
            </a:r>
            <a:r>
              <a:rPr lang="en-US" sz="2800" b="1" dirty="0"/>
              <a:t>definitions view</a:t>
            </a:r>
          </a:p>
        </p:txBody>
      </p:sp>
    </p:spTree>
    <p:extLst>
      <p:ext uri="{BB962C8B-B14F-4D97-AF65-F5344CB8AC3E}">
        <p14:creationId xmlns:p14="http://schemas.microsoft.com/office/powerpoint/2010/main" val="2970886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50" y="681844"/>
            <a:ext cx="10346319" cy="6176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669" y="362511"/>
            <a:ext cx="3173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</a:t>
            </a:r>
            <a:r>
              <a:rPr lang="en-US" sz="2800" b="1" dirty="0" smtClean="0"/>
              <a:t>revision: </a:t>
            </a:r>
          </a:p>
          <a:p>
            <a:r>
              <a:rPr lang="en-US" sz="2800" b="1" dirty="0" smtClean="0"/>
              <a:t>the </a:t>
            </a:r>
            <a:r>
              <a:rPr lang="en-US" sz="2800" b="1" dirty="0"/>
              <a:t>attributes view</a:t>
            </a:r>
          </a:p>
        </p:txBody>
      </p:sp>
    </p:spTree>
    <p:extLst>
      <p:ext uri="{BB962C8B-B14F-4D97-AF65-F5344CB8AC3E}">
        <p14:creationId xmlns:p14="http://schemas.microsoft.com/office/powerpoint/2010/main" val="2119420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465" y="915403"/>
            <a:ext cx="3592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</a:t>
            </a:r>
            <a:r>
              <a:rPr lang="en-US" sz="2800" b="1" dirty="0" smtClean="0"/>
              <a:t>revision: </a:t>
            </a:r>
          </a:p>
          <a:p>
            <a:r>
              <a:rPr lang="en-US" sz="2800" b="1" dirty="0" smtClean="0"/>
              <a:t>zoom </a:t>
            </a:r>
            <a:r>
              <a:rPr lang="en-US" sz="2800" b="1" dirty="0"/>
              <a:t>on the attributes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707" y="728356"/>
            <a:ext cx="5578215" cy="6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66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7802" y="285842"/>
            <a:ext cx="10940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Checkpoint 3 </a:t>
            </a:r>
            <a:r>
              <a:rPr lang="en-US" sz="2800" b="1" dirty="0" smtClean="0"/>
              <a:t>- Summary </a:t>
            </a:r>
            <a:r>
              <a:rPr lang="en-US" sz="2800" b="1" dirty="0"/>
              <a:t>after review of the third </a:t>
            </a:r>
            <a:r>
              <a:rPr lang="en-US" sz="2800" b="1" dirty="0" err="1"/>
              <a:t>third</a:t>
            </a:r>
            <a:r>
              <a:rPr lang="en-US" sz="2800" b="1" dirty="0"/>
              <a:t> of the data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423" y="894123"/>
            <a:ext cx="106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As was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10" y="809062"/>
            <a:ext cx="4132052" cy="604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1031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2511" y="225378"/>
            <a:ext cx="10940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Checkpoint 3 </a:t>
            </a:r>
            <a:r>
              <a:rPr lang="en-US" sz="2800" b="1" dirty="0" smtClean="0"/>
              <a:t>- </a:t>
            </a:r>
            <a:r>
              <a:rPr lang="en-US" sz="2800" b="1" dirty="0"/>
              <a:t>Summary after review of the third </a:t>
            </a:r>
            <a:r>
              <a:rPr lang="en-US" sz="2800" b="1" dirty="0" err="1"/>
              <a:t>third</a:t>
            </a:r>
            <a:r>
              <a:rPr lang="en-US" sz="2800" b="1" dirty="0"/>
              <a:t> of the data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512" y="904755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As 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978" y="6409555"/>
            <a:ext cx="714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Solid line for identifying relationships, dashed line for non identifying ones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628" y="748598"/>
            <a:ext cx="7827905" cy="55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5" y="384221"/>
            <a:ext cx="11153555" cy="6234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508" y="402041"/>
            <a:ext cx="3743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Plant breakdown </a:t>
            </a:r>
            <a:r>
              <a:rPr lang="en-US" sz="2400" b="1" dirty="0" smtClean="0"/>
              <a:t>structure:</a:t>
            </a:r>
            <a:endParaRPr lang="en-US" sz="2400" b="1" dirty="0"/>
          </a:p>
          <a:p>
            <a:r>
              <a:rPr lang="en-US" sz="2400" b="1" dirty="0"/>
              <a:t>the definitions view</a:t>
            </a:r>
          </a:p>
        </p:txBody>
      </p:sp>
    </p:spTree>
    <p:extLst>
      <p:ext uri="{BB962C8B-B14F-4D97-AF65-F5344CB8AC3E}">
        <p14:creationId xmlns:p14="http://schemas.microsoft.com/office/powerpoint/2010/main" val="16678156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051" y="420012"/>
            <a:ext cx="5250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Overview of </a:t>
            </a:r>
            <a:r>
              <a:rPr lang="en-US" sz="2800" b="1" dirty="0" smtClean="0"/>
              <a:t>complete data model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3" y="943232"/>
            <a:ext cx="10334846" cy="560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42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7684" y="219186"/>
            <a:ext cx="7455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Overview of tag or equipment class relationships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84" y="976323"/>
            <a:ext cx="9484845" cy="560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38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4641" y="447571"/>
            <a:ext cx="8572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Overview of CFIHOS alternate code mapping capabilities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8" y="1256567"/>
            <a:ext cx="11224216" cy="464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543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80" y="993645"/>
            <a:ext cx="10225871" cy="5587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503" y="377871"/>
            <a:ext cx="8138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relationship between the logical model and the CSV files : </a:t>
            </a:r>
          </a:p>
          <a:p>
            <a:r>
              <a:rPr lang="en-US" sz="2400" b="1" dirty="0"/>
              <a:t>1) tag and equipment class</a:t>
            </a:r>
          </a:p>
        </p:txBody>
      </p:sp>
    </p:spTree>
    <p:extLst>
      <p:ext uri="{BB962C8B-B14F-4D97-AF65-F5344CB8AC3E}">
        <p14:creationId xmlns:p14="http://schemas.microsoft.com/office/powerpoint/2010/main" val="19377027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" y="487424"/>
            <a:ext cx="11410622" cy="5924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1925"/>
            <a:ext cx="8138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relationship between the logical model and the CSV files : </a:t>
            </a:r>
          </a:p>
          <a:p>
            <a:r>
              <a:rPr lang="en-US" sz="2400" b="1" dirty="0"/>
              <a:t>2) tag and equipment class property</a:t>
            </a:r>
          </a:p>
        </p:txBody>
      </p:sp>
    </p:spTree>
    <p:extLst>
      <p:ext uri="{BB962C8B-B14F-4D97-AF65-F5344CB8AC3E}">
        <p14:creationId xmlns:p14="http://schemas.microsoft.com/office/powerpoint/2010/main" val="3817170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974" y="307195"/>
            <a:ext cx="8138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relationship between the logical model and the CSV files : </a:t>
            </a:r>
          </a:p>
          <a:p>
            <a:r>
              <a:rPr lang="en-US" sz="2400" b="1" dirty="0"/>
              <a:t>3) Property, pick list and unit of measure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52" y="1127559"/>
            <a:ext cx="11579349" cy="47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536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22" y="743882"/>
            <a:ext cx="8546998" cy="5688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383" y="231921"/>
            <a:ext cx="8286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relationship between the logical model and the CSV files : </a:t>
            </a:r>
          </a:p>
          <a:p>
            <a:r>
              <a:rPr lang="en-US" sz="2400" b="1" dirty="0"/>
              <a:t>4) Discipline and document type</a:t>
            </a:r>
          </a:p>
        </p:txBody>
      </p:sp>
    </p:spTree>
    <p:extLst>
      <p:ext uri="{BB962C8B-B14F-4D97-AF65-F5344CB8AC3E}">
        <p14:creationId xmlns:p14="http://schemas.microsoft.com/office/powerpoint/2010/main" val="27155904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978" y="285084"/>
            <a:ext cx="8437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relationship between the logical model and the CSV files : </a:t>
            </a:r>
          </a:p>
          <a:p>
            <a:r>
              <a:rPr lang="en-US" sz="2400" b="1" dirty="0"/>
              <a:t>5) Entities implemented as pick lists in RDL and its link to CSV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02" y="1268542"/>
            <a:ext cx="11726608" cy="44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9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08" y="659218"/>
            <a:ext cx="11718813" cy="5465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167" y="659218"/>
            <a:ext cx="3743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Plant breakdown </a:t>
            </a:r>
            <a:r>
              <a:rPr lang="en-US" sz="2400" b="1" dirty="0" smtClean="0"/>
              <a:t>structure: 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attributes view</a:t>
            </a:r>
          </a:p>
        </p:txBody>
      </p:sp>
    </p:spTree>
    <p:extLst>
      <p:ext uri="{BB962C8B-B14F-4D97-AF65-F5344CB8AC3E}">
        <p14:creationId xmlns:p14="http://schemas.microsoft.com/office/powerpoint/2010/main" val="293889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015" y="518999"/>
            <a:ext cx="4928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Other tag inbound relationships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0" y="1169581"/>
            <a:ext cx="11459380" cy="52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3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304" y="392310"/>
            <a:ext cx="461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Tag and its relationship to tag class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72" y="853975"/>
            <a:ext cx="9541149" cy="57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2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792" y="625325"/>
            <a:ext cx="46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Other tag inbound definitions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68" y="1565748"/>
            <a:ext cx="11545275" cy="38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6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E586AC2C12414695E85C6AABB3D96E" ma:contentTypeVersion="11" ma:contentTypeDescription="Create a new document." ma:contentTypeScope="" ma:versionID="d80a0ff86bdf55d116dc9827ea75d137">
  <xsd:schema xmlns:xsd="http://www.w3.org/2001/XMLSchema" xmlns:xs="http://www.w3.org/2001/XMLSchema" xmlns:p="http://schemas.microsoft.com/office/2006/metadata/properties" xmlns:ns2="3c993533-b4a0-4d3e-b790-6e909ec4f200" xmlns:ns3="66cccccd-6b7f-424c-9a8d-fc115e4c5de8" xmlns:ns4="f728117c-0f80-4a00-a235-75995ad16a4c" targetNamespace="http://schemas.microsoft.com/office/2006/metadata/properties" ma:root="true" ma:fieldsID="789953c04894b3059e0858d6e1dd7469" ns2:_="" ns3:_="" ns4:_="">
    <xsd:import namespace="3c993533-b4a0-4d3e-b790-6e909ec4f200"/>
    <xsd:import namespace="66cccccd-6b7f-424c-9a8d-fc115e4c5de8"/>
    <xsd:import namespace="f728117c-0f80-4a00-a235-75995ad16a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4:TaxKeywordTaxHTField" minOccurs="0"/>
                <xsd:element ref="ns4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93533-b4a0-4d3e-b790-6e909ec4f2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ccccd-6b7f-424c-9a8d-fc115e4c5d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8117c-0f80-4a00-a235-75995ad16a4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39fc40a-5098-48a1-b455-12eb8fd410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5e48adc5-19f4-406e-8e71-bbb7b5a78cd7}" ma:internalName="TaxCatchAll" ma:showField="CatchAllData" ma:web="f728117c-0f80-4a00-a235-75995ad16a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728117c-0f80-4a00-a235-75995ad16a4c">CFIHOS-939534488-1538</_dlc_DocId>
    <_dlc_DocIdUrl xmlns="f728117c-0f80-4a00-a235-75995ad16a4c">
      <Url>https://uspinl.sharepoint.com/CFIHOS/download/_layouts/15/DocIdRedir.aspx?ID=CFIHOS-939534488-1538</Url>
      <Description>CFIHOS-939534488-1538</Description>
    </_dlc_DocIdUrl>
    <TaxCatchAll xmlns="f728117c-0f80-4a00-a235-75995ad16a4c"/>
    <TaxKeywordTaxHTField xmlns="f728117c-0f80-4a00-a235-75995ad16a4c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7028002C-EE5B-45D5-813C-350EA23DBE1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36ADFB8-0D9A-476A-87DC-87175B506D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AC4B8F-E84B-4303-9364-49EA098DD4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993533-b4a0-4d3e-b790-6e909ec4f200"/>
    <ds:schemaRef ds:uri="66cccccd-6b7f-424c-9a8d-fc115e4c5de8"/>
    <ds:schemaRef ds:uri="f728117c-0f80-4a00-a235-75995ad16a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C758CC7-FF87-4907-A693-2992FADCF715}">
  <ds:schemaRefs>
    <ds:schemaRef ds:uri="f728117c-0f80-4a00-a235-75995ad16a4c"/>
    <ds:schemaRef ds:uri="66cccccd-6b7f-424c-9a8d-fc115e4c5de8"/>
    <ds:schemaRef ds:uri="http://purl.org/dc/terms/"/>
    <ds:schemaRef ds:uri="3c993533-b4a0-4d3e-b790-6e909ec4f20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555</Words>
  <Application>Microsoft Office PowerPoint</Application>
  <PresentationFormat>Widescreen</PresentationFormat>
  <Paragraphs>83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CFIHOS Using the Data Model (C-DM-001)   Version 1.4 Published 17 Oct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ExxonMobil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CFIHOS Data Model</dc:title>
  <dc:creator>Godbille, Philippe</dc:creator>
  <cp:lastModifiedBy>Victoria Francis</cp:lastModifiedBy>
  <cp:revision>142</cp:revision>
  <dcterms:created xsi:type="dcterms:W3CDTF">2018-02-28T15:59:56Z</dcterms:created>
  <dcterms:modified xsi:type="dcterms:W3CDTF">2020-04-29T11:25:13Z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0x010100C9E586AC2C12414695E85C6AABB3D96E</vt:lpwstr>
  </property>
  <property fmtid="{D5CDD505-2E9C-101B-9397-08002B2CF9AE}" pid="3" name="_dlc_DocIdItemGuid">
    <vt:lpwstr>e0c6235b-ec2f-4e97-8a15-dc9722fceeb5</vt:lpwstr>
  </property>
</Properties>
</file>